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720ECF-DE0B-3075-7089-491B9457FC08}" name="Irene Win Law" initials="IWL" userId="S::irene@evidn.com::a1466dc6-869e-47b1-8373-ab824c96fe4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522"/>
    <a:srgbClr val="FF9393"/>
    <a:srgbClr val="F5AF7F"/>
    <a:srgbClr val="7C9CD6"/>
    <a:srgbClr val="FDF0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7279F-C0EB-D114-A8D9-1D2B634C7DBD}" v="4" dt="2023-06-08T15:44:12.620"/>
    <p1510:client id="{6F55E5A3-D1BE-3FCD-4C7F-C093CFE6356D}" v="22" dt="2023-06-08T18:39:59.920"/>
    <p1510:client id="{8C173A39-4049-3DC2-874F-F1ECACB67623}" v="3" dt="2023-06-09T19:06:22.409"/>
    <p1510:client id="{ABDC3488-14ED-214D-A28F-96C28BE47A63}" v="9" dt="2023-05-30T16:28:05.450"/>
    <p1510:client id="{C7E3C77B-130E-AE06-3EB6-00B00E36A7AF}" v="10" dt="2023-06-08T17:53:02.437"/>
    <p1510:client id="{D597963B-673A-44EC-84F4-763CA13095C0}" v="4" dt="2023-05-30T16:46:30.640"/>
    <p1510:client id="{F586E01C-4A3B-73B6-26E6-E59C2BF342AF}" v="6" dt="2023-06-14T17:10:45.234"/>
    <p1510:client id="{F831F61E-2597-3A3B-5A0E-B9FAA5191493}" v="4" dt="2023-06-12T22:05:13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2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161B-07B2-4BAD-9EC2-43EA9647141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12909"/>
              </p:ext>
            </p:extLst>
          </p:nvPr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45431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54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606</Words>
  <Application>Microsoft Office PowerPoint</Application>
  <PresentationFormat>Letter Paper (8.5x11 in)</PresentationFormat>
  <Paragraphs>154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Mahika Hari</dc:creator>
  <cp:lastModifiedBy>Mahika Hari</cp:lastModifiedBy>
  <cp:revision>31</cp:revision>
  <dcterms:created xsi:type="dcterms:W3CDTF">2023-03-27T18:52:53Z</dcterms:created>
  <dcterms:modified xsi:type="dcterms:W3CDTF">2023-06-14T17:10:52Z</dcterms:modified>
</cp:coreProperties>
</file>