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sldIdLst>
    <p:sldId id="257" r:id="rId2"/>
    <p:sldId id="259" r:id="rId3"/>
    <p:sldId id="258" r:id="rId4"/>
    <p:sldId id="260" r:id="rId5"/>
    <p:sldId id="262" r:id="rId6"/>
    <p:sldId id="261" r:id="rId7"/>
    <p:sldId id="263" r:id="rId8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2720ECF-DE0B-3075-7089-491B9457FC08}" name="Irene Win Law" initials="IWL" userId="S::irene@evidn.com::a1466dc6-869e-47b1-8373-ab824c96fe4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522"/>
    <a:srgbClr val="FF9393"/>
    <a:srgbClr val="F5AF7F"/>
    <a:srgbClr val="7C9CD6"/>
    <a:srgbClr val="FDF0E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DC3488-14ED-214D-A28F-96C28BE47A63}" v="9" dt="2023-05-30T16:28:05.450"/>
    <p1510:client id="{D597963B-673A-44EC-84F4-763CA13095C0}" v="4" dt="2023-05-30T16:46:30.6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22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ika Hari" userId="S::mahika@evidn.com::e1e6dbb9-4a53-4e6d-bdbb-c980e3771336" providerId="AD" clId="Web-{ABDC3488-14ED-214D-A28F-96C28BE47A63}"/>
    <pc:docChg chg="modSld">
      <pc:chgData name="Mahika Hari" userId="S::mahika@evidn.com::e1e6dbb9-4a53-4e6d-bdbb-c980e3771336" providerId="AD" clId="Web-{ABDC3488-14ED-214D-A28F-96C28BE47A63}" dt="2023-05-30T16:28:01.309" v="3" actId="20577"/>
      <pc:docMkLst>
        <pc:docMk/>
      </pc:docMkLst>
      <pc:sldChg chg="modSp">
        <pc:chgData name="Mahika Hari" userId="S::mahika@evidn.com::e1e6dbb9-4a53-4e6d-bdbb-c980e3771336" providerId="AD" clId="Web-{ABDC3488-14ED-214D-A28F-96C28BE47A63}" dt="2023-05-30T16:28:01.309" v="3" actId="20577"/>
        <pc:sldMkLst>
          <pc:docMk/>
          <pc:sldMk cId="3355628127" sldId="257"/>
        </pc:sldMkLst>
        <pc:spChg chg="mod">
          <ac:chgData name="Mahika Hari" userId="S::mahika@evidn.com::e1e6dbb9-4a53-4e6d-bdbb-c980e3771336" providerId="AD" clId="Web-{ABDC3488-14ED-214D-A28F-96C28BE47A63}" dt="2023-05-30T16:28:01.309" v="3" actId="20577"/>
          <ac:spMkLst>
            <pc:docMk/>
            <pc:sldMk cId="3355628127" sldId="257"/>
            <ac:spMk id="6" creationId="{6C1B70E5-18E1-8D13-FEE1-8094C88A53B4}"/>
          </ac:spMkLst>
        </pc:spChg>
      </pc:sldChg>
    </pc:docChg>
  </pc:docChgLst>
  <pc:docChgLst>
    <pc:chgData name="Mahika Hari" userId="e1e6dbb9-4a53-4e6d-bdbb-c980e3771336" providerId="ADAL" clId="{D597963B-673A-44EC-84F4-763CA13095C0}"/>
    <pc:docChg chg="undo custSel modSld">
      <pc:chgData name="Mahika Hari" userId="e1e6dbb9-4a53-4e6d-bdbb-c980e3771336" providerId="ADAL" clId="{D597963B-673A-44EC-84F4-763CA13095C0}" dt="2023-05-30T17:23:02.801" v="181" actId="20577"/>
      <pc:docMkLst>
        <pc:docMk/>
      </pc:docMkLst>
      <pc:sldChg chg="modSp mod">
        <pc:chgData name="Mahika Hari" userId="e1e6dbb9-4a53-4e6d-bdbb-c980e3771336" providerId="ADAL" clId="{D597963B-673A-44EC-84F4-763CA13095C0}" dt="2023-05-30T16:31:35.652" v="25" actId="20577"/>
        <pc:sldMkLst>
          <pc:docMk/>
          <pc:sldMk cId="3355628127" sldId="257"/>
        </pc:sldMkLst>
        <pc:graphicFrameChg chg="modGraphic">
          <ac:chgData name="Mahika Hari" userId="e1e6dbb9-4a53-4e6d-bdbb-c980e3771336" providerId="ADAL" clId="{D597963B-673A-44EC-84F4-763CA13095C0}" dt="2023-05-30T16:31:35.652" v="25" actId="20577"/>
          <ac:graphicFrameMkLst>
            <pc:docMk/>
            <pc:sldMk cId="3355628127" sldId="257"/>
            <ac:graphicFrameMk id="97" creationId="{3B422D03-B06B-7A4A-806E-64C5C47E6757}"/>
          </ac:graphicFrameMkLst>
        </pc:graphicFrameChg>
      </pc:sldChg>
      <pc:sldChg chg="addSp delSp modSp mod">
        <pc:chgData name="Mahika Hari" userId="e1e6dbb9-4a53-4e6d-bdbb-c980e3771336" providerId="ADAL" clId="{D597963B-673A-44EC-84F4-763CA13095C0}" dt="2023-05-30T16:42:07.316" v="70" actId="20577"/>
        <pc:sldMkLst>
          <pc:docMk/>
          <pc:sldMk cId="997287653" sldId="258"/>
        </pc:sldMkLst>
        <pc:spChg chg="mod">
          <ac:chgData name="Mahika Hari" userId="e1e6dbb9-4a53-4e6d-bdbb-c980e3771336" providerId="ADAL" clId="{D597963B-673A-44EC-84F4-763CA13095C0}" dt="2023-05-30T16:33:42.340" v="43"/>
          <ac:spMkLst>
            <pc:docMk/>
            <pc:sldMk cId="997287653" sldId="258"/>
            <ac:spMk id="6" creationId="{6C1B70E5-18E1-8D13-FEE1-8094C88A53B4}"/>
          </ac:spMkLst>
        </pc:spChg>
        <pc:spChg chg="mod">
          <ac:chgData name="Mahika Hari" userId="e1e6dbb9-4a53-4e6d-bdbb-c980e3771336" providerId="ADAL" clId="{D597963B-673A-44EC-84F4-763CA13095C0}" dt="2023-05-30T16:34:05.019" v="48"/>
          <ac:spMkLst>
            <pc:docMk/>
            <pc:sldMk cId="997287653" sldId="258"/>
            <ac:spMk id="92" creationId="{698D1336-60BC-46F2-EB9F-E5179F00813E}"/>
          </ac:spMkLst>
        </pc:spChg>
        <pc:graphicFrameChg chg="modGraphic">
          <ac:chgData name="Mahika Hari" userId="e1e6dbb9-4a53-4e6d-bdbb-c980e3771336" providerId="ADAL" clId="{D597963B-673A-44EC-84F4-763CA13095C0}" dt="2023-05-30T16:42:07.316" v="70" actId="20577"/>
          <ac:graphicFrameMkLst>
            <pc:docMk/>
            <pc:sldMk cId="997287653" sldId="258"/>
            <ac:graphicFrameMk id="97" creationId="{3B422D03-B06B-7A4A-806E-64C5C47E6757}"/>
          </ac:graphicFrameMkLst>
        </pc:graphicFrameChg>
        <pc:picChg chg="del">
          <ac:chgData name="Mahika Hari" userId="e1e6dbb9-4a53-4e6d-bdbb-c980e3771336" providerId="ADAL" clId="{D597963B-673A-44EC-84F4-763CA13095C0}" dt="2023-05-30T16:34:16.790" v="51" actId="478"/>
          <ac:picMkLst>
            <pc:docMk/>
            <pc:sldMk cId="997287653" sldId="258"/>
            <ac:picMk id="14" creationId="{5FE4F564-B7B3-DF95-B65B-6991C8A8D7BD}"/>
          </ac:picMkLst>
        </pc:picChg>
        <pc:picChg chg="add del mod">
          <ac:chgData name="Mahika Hari" userId="e1e6dbb9-4a53-4e6d-bdbb-c980e3771336" providerId="ADAL" clId="{D597963B-673A-44EC-84F4-763CA13095C0}" dt="2023-05-30T16:34:15.322" v="50"/>
          <ac:picMkLst>
            <pc:docMk/>
            <pc:sldMk cId="997287653" sldId="258"/>
            <ac:picMk id="18" creationId="{A3A0C6B8-B648-4D9D-DB5D-7EB9EB6B782E}"/>
          </ac:picMkLst>
        </pc:picChg>
        <pc:picChg chg="add mod">
          <ac:chgData name="Mahika Hari" userId="e1e6dbb9-4a53-4e6d-bdbb-c980e3771336" providerId="ADAL" clId="{D597963B-673A-44EC-84F4-763CA13095C0}" dt="2023-05-30T16:34:17.264" v="52"/>
          <ac:picMkLst>
            <pc:docMk/>
            <pc:sldMk cId="997287653" sldId="258"/>
            <ac:picMk id="19" creationId="{299AA275-154A-1D94-491D-53368E470C6D}"/>
          </ac:picMkLst>
        </pc:picChg>
      </pc:sldChg>
      <pc:sldChg chg="modSp mod">
        <pc:chgData name="Mahika Hari" userId="e1e6dbb9-4a53-4e6d-bdbb-c980e3771336" providerId="ADAL" clId="{D597963B-673A-44EC-84F4-763CA13095C0}" dt="2023-05-30T16:33:39.499" v="42"/>
        <pc:sldMkLst>
          <pc:docMk/>
          <pc:sldMk cId="3064548188" sldId="259"/>
        </pc:sldMkLst>
        <pc:spChg chg="mod">
          <ac:chgData name="Mahika Hari" userId="e1e6dbb9-4a53-4e6d-bdbb-c980e3771336" providerId="ADAL" clId="{D597963B-673A-44EC-84F4-763CA13095C0}" dt="2023-05-30T16:33:39.499" v="42"/>
          <ac:spMkLst>
            <pc:docMk/>
            <pc:sldMk cId="3064548188" sldId="259"/>
            <ac:spMk id="6" creationId="{6C1B70E5-18E1-8D13-FEE1-8094C88A53B4}"/>
          </ac:spMkLst>
        </pc:spChg>
        <pc:graphicFrameChg chg="modGraphic">
          <ac:chgData name="Mahika Hari" userId="e1e6dbb9-4a53-4e6d-bdbb-c980e3771336" providerId="ADAL" clId="{D597963B-673A-44EC-84F4-763CA13095C0}" dt="2023-05-30T16:33:13.581" v="41" actId="20577"/>
          <ac:graphicFrameMkLst>
            <pc:docMk/>
            <pc:sldMk cId="3064548188" sldId="259"/>
            <ac:graphicFrameMk id="97" creationId="{3B422D03-B06B-7A4A-806E-64C5C47E6757}"/>
          </ac:graphicFrameMkLst>
        </pc:graphicFrameChg>
      </pc:sldChg>
      <pc:sldChg chg="modSp mod">
        <pc:chgData name="Mahika Hari" userId="e1e6dbb9-4a53-4e6d-bdbb-c980e3771336" providerId="ADAL" clId="{D597963B-673A-44EC-84F4-763CA13095C0}" dt="2023-05-30T17:23:02.801" v="181" actId="20577"/>
        <pc:sldMkLst>
          <pc:docMk/>
          <pc:sldMk cId="1442995063" sldId="260"/>
        </pc:sldMkLst>
        <pc:spChg chg="mod">
          <ac:chgData name="Mahika Hari" userId="e1e6dbb9-4a53-4e6d-bdbb-c980e3771336" providerId="ADAL" clId="{D597963B-673A-44EC-84F4-763CA13095C0}" dt="2023-05-30T16:33:44.713" v="44"/>
          <ac:spMkLst>
            <pc:docMk/>
            <pc:sldMk cId="1442995063" sldId="260"/>
            <ac:spMk id="6" creationId="{6C1B70E5-18E1-8D13-FEE1-8094C88A53B4}"/>
          </ac:spMkLst>
        </pc:spChg>
        <pc:graphicFrameChg chg="modGraphic">
          <ac:chgData name="Mahika Hari" userId="e1e6dbb9-4a53-4e6d-bdbb-c980e3771336" providerId="ADAL" clId="{D597963B-673A-44EC-84F4-763CA13095C0}" dt="2023-05-30T17:23:02.801" v="181" actId="20577"/>
          <ac:graphicFrameMkLst>
            <pc:docMk/>
            <pc:sldMk cId="1442995063" sldId="260"/>
            <ac:graphicFrameMk id="2" creationId="{F7C1A2DC-CBBE-DC41-CC52-D640AD2168A6}"/>
          </ac:graphicFrameMkLst>
        </pc:graphicFrameChg>
        <pc:graphicFrameChg chg="modGraphic">
          <ac:chgData name="Mahika Hari" userId="e1e6dbb9-4a53-4e6d-bdbb-c980e3771336" providerId="ADAL" clId="{D597963B-673A-44EC-84F4-763CA13095C0}" dt="2023-05-30T16:44:09.167" v="89" actId="20577"/>
          <ac:graphicFrameMkLst>
            <pc:docMk/>
            <pc:sldMk cId="1442995063" sldId="260"/>
            <ac:graphicFrameMk id="97" creationId="{3B422D03-B06B-7A4A-806E-64C5C47E6757}"/>
          </ac:graphicFrameMkLst>
        </pc:graphicFrameChg>
      </pc:sldChg>
      <pc:sldChg chg="modSp mod">
        <pc:chgData name="Mahika Hari" userId="e1e6dbb9-4a53-4e6d-bdbb-c980e3771336" providerId="ADAL" clId="{D597963B-673A-44EC-84F4-763CA13095C0}" dt="2023-05-30T16:50:29.544" v="152" actId="20577"/>
        <pc:sldMkLst>
          <pc:docMk/>
          <pc:sldMk cId="857878202" sldId="261"/>
        </pc:sldMkLst>
        <pc:spChg chg="mod">
          <ac:chgData name="Mahika Hari" userId="e1e6dbb9-4a53-4e6d-bdbb-c980e3771336" providerId="ADAL" clId="{D597963B-673A-44EC-84F4-763CA13095C0}" dt="2023-05-30T16:33:50.777" v="46"/>
          <ac:spMkLst>
            <pc:docMk/>
            <pc:sldMk cId="857878202" sldId="261"/>
            <ac:spMk id="6" creationId="{6C1B70E5-18E1-8D13-FEE1-8094C88A53B4}"/>
          </ac:spMkLst>
        </pc:spChg>
        <pc:graphicFrameChg chg="mod modGraphic">
          <ac:chgData name="Mahika Hari" userId="e1e6dbb9-4a53-4e6d-bdbb-c980e3771336" providerId="ADAL" clId="{D597963B-673A-44EC-84F4-763CA13095C0}" dt="2023-05-30T16:50:29.544" v="152" actId="20577"/>
          <ac:graphicFrameMkLst>
            <pc:docMk/>
            <pc:sldMk cId="857878202" sldId="261"/>
            <ac:graphicFrameMk id="97" creationId="{3B422D03-B06B-7A4A-806E-64C5C47E6757}"/>
          </ac:graphicFrameMkLst>
        </pc:graphicFrameChg>
      </pc:sldChg>
      <pc:sldChg chg="modSp mod">
        <pc:chgData name="Mahika Hari" userId="e1e6dbb9-4a53-4e6d-bdbb-c980e3771336" providerId="ADAL" clId="{D597963B-673A-44EC-84F4-763CA13095C0}" dt="2023-05-30T16:46:09.578" v="113" actId="20577"/>
        <pc:sldMkLst>
          <pc:docMk/>
          <pc:sldMk cId="2076012483" sldId="262"/>
        </pc:sldMkLst>
        <pc:spChg chg="mod">
          <ac:chgData name="Mahika Hari" userId="e1e6dbb9-4a53-4e6d-bdbb-c980e3771336" providerId="ADAL" clId="{D597963B-673A-44EC-84F4-763CA13095C0}" dt="2023-05-30T16:33:47.696" v="45"/>
          <ac:spMkLst>
            <pc:docMk/>
            <pc:sldMk cId="2076012483" sldId="262"/>
            <ac:spMk id="6" creationId="{6C1B70E5-18E1-8D13-FEE1-8094C88A53B4}"/>
          </ac:spMkLst>
        </pc:spChg>
        <pc:graphicFrameChg chg="modGraphic">
          <ac:chgData name="Mahika Hari" userId="e1e6dbb9-4a53-4e6d-bdbb-c980e3771336" providerId="ADAL" clId="{D597963B-673A-44EC-84F4-763CA13095C0}" dt="2023-05-30T16:46:09.578" v="113" actId="20577"/>
          <ac:graphicFrameMkLst>
            <pc:docMk/>
            <pc:sldMk cId="2076012483" sldId="262"/>
            <ac:graphicFrameMk id="97" creationId="{3B422D03-B06B-7A4A-806E-64C5C47E6757}"/>
          </ac:graphicFrameMkLst>
        </pc:graphicFrameChg>
      </pc:sldChg>
      <pc:sldChg chg="addSp delSp modSp mod">
        <pc:chgData name="Mahika Hari" userId="e1e6dbb9-4a53-4e6d-bdbb-c980e3771336" providerId="ADAL" clId="{D597963B-673A-44EC-84F4-763CA13095C0}" dt="2023-05-30T16:52:31.558" v="180" actId="20577"/>
        <pc:sldMkLst>
          <pc:docMk/>
          <pc:sldMk cId="3769013793" sldId="263"/>
        </pc:sldMkLst>
        <pc:spChg chg="mod">
          <ac:chgData name="Mahika Hari" userId="e1e6dbb9-4a53-4e6d-bdbb-c980e3771336" providerId="ADAL" clId="{D597963B-673A-44EC-84F4-763CA13095C0}" dt="2023-05-30T16:33:54.518" v="47"/>
          <ac:spMkLst>
            <pc:docMk/>
            <pc:sldMk cId="3769013793" sldId="263"/>
            <ac:spMk id="6" creationId="{6C1B70E5-18E1-8D13-FEE1-8094C88A53B4}"/>
          </ac:spMkLst>
        </pc:spChg>
        <pc:spChg chg="mod">
          <ac:chgData name="Mahika Hari" userId="e1e6dbb9-4a53-4e6d-bdbb-c980e3771336" providerId="ADAL" clId="{D597963B-673A-44EC-84F4-763CA13095C0}" dt="2023-05-30T16:46:39.635" v="116"/>
          <ac:spMkLst>
            <pc:docMk/>
            <pc:sldMk cId="3769013793" sldId="263"/>
            <ac:spMk id="92" creationId="{698D1336-60BC-46F2-EB9F-E5179F00813E}"/>
          </ac:spMkLst>
        </pc:spChg>
        <pc:graphicFrameChg chg="mod modGraphic">
          <ac:chgData name="Mahika Hari" userId="e1e6dbb9-4a53-4e6d-bdbb-c980e3771336" providerId="ADAL" clId="{D597963B-673A-44EC-84F4-763CA13095C0}" dt="2023-05-30T16:52:31.558" v="180" actId="20577"/>
          <ac:graphicFrameMkLst>
            <pc:docMk/>
            <pc:sldMk cId="3769013793" sldId="263"/>
            <ac:graphicFrameMk id="97" creationId="{3B422D03-B06B-7A4A-806E-64C5C47E6757}"/>
          </ac:graphicFrameMkLst>
        </pc:graphicFrameChg>
        <pc:picChg chg="del">
          <ac:chgData name="Mahika Hari" userId="e1e6dbb9-4a53-4e6d-bdbb-c980e3771336" providerId="ADAL" clId="{D597963B-673A-44EC-84F4-763CA13095C0}" dt="2023-05-30T16:46:30.309" v="114" actId="478"/>
          <ac:picMkLst>
            <pc:docMk/>
            <pc:sldMk cId="3769013793" sldId="263"/>
            <ac:picMk id="17" creationId="{DEED3261-57CF-B60D-F39C-9AB9C5CDFCDA}"/>
          </ac:picMkLst>
        </pc:picChg>
        <pc:picChg chg="add mod">
          <ac:chgData name="Mahika Hari" userId="e1e6dbb9-4a53-4e6d-bdbb-c980e3771336" providerId="ADAL" clId="{D597963B-673A-44EC-84F4-763CA13095C0}" dt="2023-05-30T16:46:30.640" v="115"/>
          <ac:picMkLst>
            <pc:docMk/>
            <pc:sldMk cId="3769013793" sldId="263"/>
            <ac:picMk id="18" creationId="{C2EE1AB7-7016-6CCD-770B-F248CB956476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91506765537803"/>
          <c:y val="9.1097308488612833E-2"/>
          <c:w val="0.74237035904492521"/>
          <c:h val="0.817805383022774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EA9-41AB-9672-B9258AEA032E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A9-41AB-9672-B9258AEA032E}"/>
              </c:ext>
            </c:extLst>
          </c:dPt>
          <c:dPt>
            <c:idx val="2"/>
            <c:invertIfNegative val="0"/>
            <c:bubble3D val="0"/>
            <c:spPr>
              <a:solidFill>
                <a:srgbClr val="FF939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A8-4A33-80AD-4081F2720E4C}"/>
              </c:ext>
            </c:extLst>
          </c:dPt>
          <c:dLbls>
            <c:dLbl>
              <c:idx val="0"/>
              <c:layout>
                <c:manualLayout>
                  <c:x val="1.5765765765765764E-2"/>
                  <c:y val="-8.2815734989649548E-3"/>
                </c:manualLayout>
              </c:layout>
              <c:tx>
                <c:rich>
                  <a:bodyPr/>
                  <a:lstStyle/>
                  <a:p>
                    <a:fld id="{290D5475-58B4-4305-B739-D62DDE71B212}" type="VALUE">
                      <a:rPr lang="en-US" smtClean="0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EA9-41AB-9672-B9258AEA032E}"/>
                </c:ext>
              </c:extLst>
            </c:dLbl>
            <c:dLbl>
              <c:idx val="1"/>
              <c:layout>
                <c:manualLayout>
                  <c:x val="-9.0870397957012131E-3"/>
                  <c:y val="4.1407867494823256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ova" panose="020B0504020202020204" pitchFamily="34" charset="0"/>
                        <a:ea typeface="+mn-ea"/>
                        <a:cs typeface="+mn-cs"/>
                      </a:defRPr>
                    </a:pPr>
                    <a:fld id="{BD6B0EF3-D4BB-4BE0-91AE-3BA5FFF95726}" type="VALUE">
                      <a:rPr lang="en-US" sz="1100">
                        <a:latin typeface="Arial Nova" panose="020B0504020202020204" pitchFamily="34" charset="0"/>
                      </a:rPr>
                      <a:pPr>
                        <a:defRPr sz="1100">
                          <a:latin typeface="Arial Nova" panose="020B0504020202020204" pitchFamily="34" charset="0"/>
                        </a:defRPr>
                      </a:pPr>
                      <a:t>[VALUE]</a:t>
                    </a:fld>
                    <a:r>
                      <a:rPr lang="en-US" sz="1100">
                        <a:latin typeface="Arial Nova" panose="020B0504020202020204" pitchFamily="34" charset="0"/>
                      </a:rPr>
                      <a:t> </a:t>
                    </a:r>
                    <a:r>
                      <a:rPr lang="en-US" sz="11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Arial Nova" panose="020B0504020202020204" pitchFamily="34" charset="0"/>
                      </a:rPr>
                      <a:t>MTCO2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Nova" panose="020B0504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820759736114067"/>
                      <c:h val="0.1240997049281883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EA9-41AB-9672-B9258AEA032E}"/>
                </c:ext>
              </c:extLst>
            </c:dLbl>
            <c:dLbl>
              <c:idx val="2"/>
              <c:layout>
                <c:manualLayout>
                  <c:x val="7.6599631127189354E-3"/>
                  <c:y val="-8.281573498964823E-3"/>
                </c:manualLayout>
              </c:layout>
              <c:tx>
                <c:rich>
                  <a:bodyPr/>
                  <a:lstStyle/>
                  <a:p>
                    <a:fld id="{B88E3C15-2AA2-4F03-BCA4-D8B9840512B5}" type="VALUE">
                      <a:rPr lang="en-US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0A8-4A33-80AD-4081F2720E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Icahn Average</c:v>
                </c:pt>
                <c:pt idx="1">
                  <c:v>Baseline Average</c:v>
                </c:pt>
                <c:pt idx="2">
                  <c:v>Your Lab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0" formatCode="General">
                  <c:v>15.2342</c:v>
                </c:pt>
                <c:pt idx="1">
                  <c:v>22.969660000000001</c:v>
                </c:pt>
                <c:pt idx="2">
                  <c:v>25.269639999999999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A9-41AB-9672-B9258AEA03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1"/>
        <c:axId val="1283701487"/>
        <c:axId val="1283698991"/>
      </c:barChart>
      <c:catAx>
        <c:axId val="128370148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endParaRPr lang="en-US"/>
          </a:p>
        </c:txPr>
        <c:crossAx val="1283698991"/>
        <c:crosses val="autoZero"/>
        <c:auto val="1"/>
        <c:lblAlgn val="ctr"/>
        <c:lblOffset val="50"/>
        <c:noMultiLvlLbl val="0"/>
      </c:catAx>
      <c:valAx>
        <c:axId val="1283698991"/>
        <c:scaling>
          <c:orientation val="minMax"/>
          <c:max val="35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283701487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47.789209999999997</c:v>
                </c:pt>
                <c:pt idx="1">
                  <c:v>47.789209999999997</c:v>
                </c:pt>
                <c:pt idx="2">
                  <c:v>47.789209999999997</c:v>
                </c:pt>
                <c:pt idx="3">
                  <c:v>47.789209999999997</c:v>
                </c:pt>
                <c:pt idx="4">
                  <c:v>47.789209999999997</c:v>
                </c:pt>
                <c:pt idx="5">
                  <c:v>47.789209999999997</c:v>
                </c:pt>
                <c:pt idx="6">
                  <c:v>47.789209999999997</c:v>
                </c:pt>
                <c:pt idx="7">
                  <c:v>47.789209999999997</c:v>
                </c:pt>
                <c:pt idx="8">
                  <c:v>47.789209999999997</c:v>
                </c:pt>
                <c:pt idx="9">
                  <c:v>47.789209999999997</c:v>
                </c:pt>
                <c:pt idx="10">
                  <c:v>47.789209999999997</c:v>
                </c:pt>
                <c:pt idx="11">
                  <c:v>47.789209999999997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5E-4375-8614-24472FD946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44.111499999999999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5E-4375-8614-24472FD946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8253535"/>
        <c:axId val="1198511727"/>
      </c:lineChart>
      <c:catAx>
        <c:axId val="64825353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1198511727"/>
        <c:crosses val="autoZero"/>
        <c:auto val="0"/>
        <c:lblAlgn val="ctr"/>
        <c:lblOffset val="100"/>
        <c:noMultiLvlLbl val="0"/>
      </c:catAx>
      <c:valAx>
        <c:axId val="1198511727"/>
        <c:scaling>
          <c:orientation val="minMax"/>
          <c:max val="60"/>
          <c:min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r>
                  <a:rPr lang="en-US" sz="1200" err="1">
                    <a:latin typeface="Arial Nova" panose="020B0504020202020204" pitchFamily="34" charset="0"/>
                  </a:rPr>
                  <a:t>MTons</a:t>
                </a:r>
                <a:r>
                  <a:rPr lang="en-US" sz="1200" baseline="0">
                    <a:latin typeface="Arial Nova" panose="020B0504020202020204" pitchFamily="34" charset="0"/>
                  </a:rPr>
                  <a:t> CO2</a:t>
                </a:r>
                <a:endParaRPr lang="en-US" sz="1200">
                  <a:latin typeface="Arial Nova" panose="020B05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017937932254487E-2"/>
              <c:y val="0.119276517057834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ova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648253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902644237845987"/>
          <c:y val="0.85234513845411408"/>
          <c:w val="0.35741706063241435"/>
          <c:h val="0.109759821977773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91506765537803"/>
          <c:y val="9.1097308488612833E-2"/>
          <c:w val="0.74237035904492521"/>
          <c:h val="0.817805383022774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EA9-41AB-9672-B9258AEA032E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A9-41AB-9672-B9258AEA032E}"/>
              </c:ext>
            </c:extLst>
          </c:dPt>
          <c:dPt>
            <c:idx val="2"/>
            <c:invertIfNegative val="0"/>
            <c:bubble3D val="0"/>
            <c:spPr>
              <a:solidFill>
                <a:srgbClr val="FF939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A8-4A33-80AD-4081F2720E4C}"/>
              </c:ext>
            </c:extLst>
          </c:dPt>
          <c:dLbls>
            <c:dLbl>
              <c:idx val="0"/>
              <c:layout>
                <c:manualLayout>
                  <c:x val="1.5765765765765764E-2"/>
                  <c:y val="-8.2815734989649548E-3"/>
                </c:manualLayout>
              </c:layout>
              <c:tx>
                <c:rich>
                  <a:bodyPr/>
                  <a:lstStyle/>
                  <a:p>
                    <a:fld id="{290D5475-58B4-4305-B739-D62DDE71B212}" type="VALUE">
                      <a:rPr lang="en-US" smtClean="0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EA9-41AB-9672-B9258AEA032E}"/>
                </c:ext>
              </c:extLst>
            </c:dLbl>
            <c:dLbl>
              <c:idx val="1"/>
              <c:layout>
                <c:manualLayout>
                  <c:x val="-9.0870397957012131E-3"/>
                  <c:y val="4.1407867494823256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ova" panose="020B0504020202020204" pitchFamily="34" charset="0"/>
                        <a:ea typeface="+mn-ea"/>
                        <a:cs typeface="+mn-cs"/>
                      </a:defRPr>
                    </a:pPr>
                    <a:fld id="{BD6B0EF3-D4BB-4BE0-91AE-3BA5FFF95726}" type="VALUE">
                      <a:rPr lang="en-US" sz="1100" smtClean="0">
                        <a:latin typeface="Arial Nova" panose="020B0504020202020204" pitchFamily="34" charset="0"/>
                      </a:rPr>
                      <a:pPr>
                        <a:defRPr sz="1100">
                          <a:latin typeface="Arial Nova" panose="020B0504020202020204" pitchFamily="34" charset="0"/>
                        </a:defRPr>
                      </a:pPr>
                      <a:t>[VALUE]</a:t>
                    </a:fld>
                    <a:r>
                      <a:rPr lang="en-US" sz="1100">
                        <a:latin typeface="Arial Nova" panose="020B0504020202020204" pitchFamily="34" charset="0"/>
                      </a:rPr>
                      <a:t> </a:t>
                    </a:r>
                    <a:r>
                      <a:rPr lang="en-US" sz="11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Arial Nova" panose="020B0504020202020204" pitchFamily="34" charset="0"/>
                      </a:rPr>
                      <a:t>MTCO2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Nova" panose="020B0504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820759736114067"/>
                      <c:h val="0.1240997049281883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EA9-41AB-9672-B9258AEA032E}"/>
                </c:ext>
              </c:extLst>
            </c:dLbl>
            <c:dLbl>
              <c:idx val="2"/>
              <c:layout>
                <c:manualLayout>
                  <c:x val="7.6599631127189354E-3"/>
                  <c:y val="-8.281573498964823E-3"/>
                </c:manualLayout>
              </c:layout>
              <c:tx>
                <c:rich>
                  <a:bodyPr/>
                  <a:lstStyle/>
                  <a:p>
                    <a:fld id="{B88E3C15-2AA2-4F03-BCA4-D8B9840512B5}" type="VALUE">
                      <a:rPr lang="en-US" smtClean="0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0A8-4A33-80AD-4081F2720E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Icahn Average</c:v>
                </c:pt>
                <c:pt idx="1">
                  <c:v>Baseline Average</c:v>
                </c:pt>
                <c:pt idx="2">
                  <c:v>Your Lab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0" formatCode="General">
                  <c:v>15.2342</c:v>
                </c:pt>
                <c:pt idx="1">
                  <c:v>6.478675</c:v>
                </c:pt>
                <c:pt idx="2">
                  <c:v>4.7117639999999996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A9-41AB-9672-B9258AEA03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1"/>
        <c:axId val="1283701487"/>
        <c:axId val="1283698991"/>
      </c:barChart>
      <c:catAx>
        <c:axId val="128370148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endParaRPr lang="en-US"/>
          </a:p>
        </c:txPr>
        <c:crossAx val="1283698991"/>
        <c:crosses val="autoZero"/>
        <c:auto val="1"/>
        <c:lblAlgn val="ctr"/>
        <c:lblOffset val="50"/>
        <c:noMultiLvlLbl val="0"/>
      </c:catAx>
      <c:valAx>
        <c:axId val="1283698991"/>
        <c:scaling>
          <c:orientation val="minMax"/>
          <c:max val="60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283701487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6.478675</c:v>
                </c:pt>
                <c:pt idx="1">
                  <c:v>6.478675</c:v>
                </c:pt>
                <c:pt idx="2">
                  <c:v>6.478675</c:v>
                </c:pt>
                <c:pt idx="3">
                  <c:v>6.478675</c:v>
                </c:pt>
                <c:pt idx="4">
                  <c:v>6.478675</c:v>
                </c:pt>
                <c:pt idx="5">
                  <c:v>6.478675</c:v>
                </c:pt>
                <c:pt idx="6">
                  <c:v>6.478675</c:v>
                </c:pt>
                <c:pt idx="7">
                  <c:v>6.478675</c:v>
                </c:pt>
                <c:pt idx="8">
                  <c:v>6.478675</c:v>
                </c:pt>
                <c:pt idx="9">
                  <c:v>6.478675</c:v>
                </c:pt>
                <c:pt idx="10">
                  <c:v>6.478675</c:v>
                </c:pt>
                <c:pt idx="11">
                  <c:v>6.478675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5E-4375-8614-24472FD946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4.1227929999999997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5E-4375-8614-24472FD946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8253535"/>
        <c:axId val="1198511727"/>
      </c:lineChart>
      <c:catAx>
        <c:axId val="64825353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1198511727"/>
        <c:crosses val="autoZero"/>
        <c:auto val="0"/>
        <c:lblAlgn val="ctr"/>
        <c:lblOffset val="100"/>
        <c:noMultiLvlLbl val="0"/>
      </c:catAx>
      <c:valAx>
        <c:axId val="1198511727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r>
                  <a:rPr lang="en-US" sz="1200" err="1">
                    <a:latin typeface="Arial Nova" panose="020B0504020202020204" pitchFamily="34" charset="0"/>
                  </a:rPr>
                  <a:t>MTons</a:t>
                </a:r>
                <a:r>
                  <a:rPr lang="en-US" sz="1200" baseline="0">
                    <a:latin typeface="Arial Nova" panose="020B0504020202020204" pitchFamily="34" charset="0"/>
                  </a:rPr>
                  <a:t> CO2</a:t>
                </a:r>
                <a:endParaRPr lang="en-US" sz="1200">
                  <a:latin typeface="Arial Nova" panose="020B05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017937932254487E-2"/>
              <c:y val="0.119276517057834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ova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648253535"/>
        <c:crosses val="autoZero"/>
        <c:crossBetween val="between"/>
        <c:majorUnit val="5"/>
        <c:minorUnit val="0.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517906835303696"/>
          <c:y val="0.84303276085146783"/>
          <c:w val="0.35741706063241435"/>
          <c:h val="0.109759821977773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91506765537803"/>
          <c:y val="9.1097308488612833E-2"/>
          <c:w val="0.74237035904492521"/>
          <c:h val="0.817805383022774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EA9-41AB-9672-B9258AEA032E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A9-41AB-9672-B9258AEA032E}"/>
              </c:ext>
            </c:extLst>
          </c:dPt>
          <c:dPt>
            <c:idx val="2"/>
            <c:invertIfNegative val="0"/>
            <c:bubble3D val="0"/>
            <c:spPr>
              <a:solidFill>
                <a:srgbClr val="FF939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A8-4A33-80AD-4081F2720E4C}"/>
              </c:ext>
            </c:extLst>
          </c:dPt>
          <c:dLbls>
            <c:dLbl>
              <c:idx val="0"/>
              <c:layout>
                <c:manualLayout>
                  <c:x val="1.5765765765765764E-2"/>
                  <c:y val="-8.2815734989649548E-3"/>
                </c:manualLayout>
              </c:layout>
              <c:tx>
                <c:rich>
                  <a:bodyPr/>
                  <a:lstStyle/>
                  <a:p>
                    <a:fld id="{290D5475-58B4-4305-B739-D62DDE71B212}" type="VALUE">
                      <a:rPr lang="en-US" smtClean="0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EA9-41AB-9672-B9258AEA032E}"/>
                </c:ext>
              </c:extLst>
            </c:dLbl>
            <c:dLbl>
              <c:idx val="1"/>
              <c:layout>
                <c:manualLayout>
                  <c:x val="-9.0870397957012131E-3"/>
                  <c:y val="4.1407867494823256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ova" panose="020B0504020202020204" pitchFamily="34" charset="0"/>
                        <a:ea typeface="+mn-ea"/>
                        <a:cs typeface="+mn-cs"/>
                      </a:defRPr>
                    </a:pPr>
                    <a:fld id="{BD6B0EF3-D4BB-4BE0-91AE-3BA5FFF95726}" type="VALUE">
                      <a:rPr lang="en-US" sz="1100">
                        <a:latin typeface="Arial Nova" panose="020B0504020202020204" pitchFamily="34" charset="0"/>
                      </a:rPr>
                      <a:pPr>
                        <a:defRPr sz="1100">
                          <a:latin typeface="Arial Nova" panose="020B0504020202020204" pitchFamily="34" charset="0"/>
                        </a:defRPr>
                      </a:pPr>
                      <a:t>[VALUE]</a:t>
                    </a:fld>
                    <a:r>
                      <a:rPr lang="en-US" sz="1100">
                        <a:latin typeface="Arial Nova" panose="020B0504020202020204" pitchFamily="34" charset="0"/>
                      </a:rPr>
                      <a:t> </a:t>
                    </a:r>
                    <a:r>
                      <a:rPr lang="en-US" sz="11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Arial Nova" panose="020B0504020202020204" pitchFamily="34" charset="0"/>
                      </a:rPr>
                      <a:t>MTCO2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Nova" panose="020B0504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820759736114067"/>
                      <c:h val="0.1240997049281883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EA9-41AB-9672-B9258AEA032E}"/>
                </c:ext>
              </c:extLst>
            </c:dLbl>
            <c:dLbl>
              <c:idx val="2"/>
              <c:layout>
                <c:manualLayout>
                  <c:x val="7.6599631127189354E-3"/>
                  <c:y val="-8.281573498964823E-3"/>
                </c:manualLayout>
              </c:layout>
              <c:tx>
                <c:rich>
                  <a:bodyPr/>
                  <a:lstStyle/>
                  <a:p>
                    <a:fld id="{B88E3C15-2AA2-4F03-BCA4-D8B9840512B5}" type="VALUE">
                      <a:rPr lang="en-US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0A8-4A33-80AD-4081F2720E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Icahn Average</c:v>
                </c:pt>
                <c:pt idx="1">
                  <c:v>Baseline Average</c:v>
                </c:pt>
                <c:pt idx="2">
                  <c:v>Your Lab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0" formatCode="General">
                  <c:v>15.2342</c:v>
                </c:pt>
                <c:pt idx="1">
                  <c:v>9.4942039999999999</c:v>
                </c:pt>
                <c:pt idx="2">
                  <c:v>9.0858519999999992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A9-41AB-9672-B9258AEA03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1"/>
        <c:axId val="1283701487"/>
        <c:axId val="1283698991"/>
      </c:barChart>
      <c:catAx>
        <c:axId val="128370148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endParaRPr lang="en-US"/>
          </a:p>
        </c:txPr>
        <c:crossAx val="1283698991"/>
        <c:crosses val="autoZero"/>
        <c:auto val="1"/>
        <c:lblAlgn val="ctr"/>
        <c:lblOffset val="50"/>
        <c:noMultiLvlLbl val="0"/>
      </c:catAx>
      <c:valAx>
        <c:axId val="1283698991"/>
        <c:scaling>
          <c:orientation val="minMax"/>
          <c:max val="60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283701487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9.4942039999999999</c:v>
                </c:pt>
                <c:pt idx="1">
                  <c:v>9.4942039999999999</c:v>
                </c:pt>
                <c:pt idx="2">
                  <c:v>9.4942039999999999</c:v>
                </c:pt>
                <c:pt idx="3">
                  <c:v>9.4942039999999999</c:v>
                </c:pt>
                <c:pt idx="4">
                  <c:v>9.4942039999999999</c:v>
                </c:pt>
                <c:pt idx="5">
                  <c:v>9.4942039999999999</c:v>
                </c:pt>
                <c:pt idx="6">
                  <c:v>9.4942039999999999</c:v>
                </c:pt>
                <c:pt idx="7">
                  <c:v>9.4942039999999999</c:v>
                </c:pt>
                <c:pt idx="8">
                  <c:v>9.4942039999999999</c:v>
                </c:pt>
                <c:pt idx="9">
                  <c:v>9.4942039999999999</c:v>
                </c:pt>
                <c:pt idx="10">
                  <c:v>9.4942039999999999</c:v>
                </c:pt>
                <c:pt idx="11">
                  <c:v>9.4942039999999999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5E-4375-8614-24472FD946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9.1879399999999993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5E-4375-8614-24472FD946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8253535"/>
        <c:axId val="1198511727"/>
      </c:lineChart>
      <c:catAx>
        <c:axId val="64825353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1198511727"/>
        <c:crosses val="autoZero"/>
        <c:auto val="0"/>
        <c:lblAlgn val="ctr"/>
        <c:lblOffset val="100"/>
        <c:noMultiLvlLbl val="0"/>
      </c:catAx>
      <c:valAx>
        <c:axId val="1198511727"/>
        <c:scaling>
          <c:orientation val="minMax"/>
          <c:max val="2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r>
                  <a:rPr lang="en-US" sz="1200" err="1">
                    <a:latin typeface="Arial Nova" panose="020B0504020202020204" pitchFamily="34" charset="0"/>
                  </a:rPr>
                  <a:t>MTons</a:t>
                </a:r>
                <a:r>
                  <a:rPr lang="en-US" sz="1200" baseline="0">
                    <a:latin typeface="Arial Nova" panose="020B0504020202020204" pitchFamily="34" charset="0"/>
                  </a:rPr>
                  <a:t> CO2</a:t>
                </a:r>
                <a:endParaRPr lang="en-US" sz="1200">
                  <a:latin typeface="Arial Nova" panose="020B05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017937932254487E-2"/>
              <c:y val="0.119276517057834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ova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648253535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902644237845987"/>
          <c:y val="0.85234513845411408"/>
          <c:w val="0.35741706063241435"/>
          <c:h val="0.109759821977773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22.969660000000001</c:v>
                </c:pt>
                <c:pt idx="1">
                  <c:v>22.969660000000001</c:v>
                </c:pt>
                <c:pt idx="2">
                  <c:v>22.969660000000001</c:v>
                </c:pt>
                <c:pt idx="3">
                  <c:v>22.969660000000001</c:v>
                </c:pt>
                <c:pt idx="4">
                  <c:v>22.969660000000001</c:v>
                </c:pt>
                <c:pt idx="5">
                  <c:v>22.969660000000001</c:v>
                </c:pt>
                <c:pt idx="6">
                  <c:v>22.969660000000001</c:v>
                </c:pt>
                <c:pt idx="7">
                  <c:v>22.969660000000001</c:v>
                </c:pt>
                <c:pt idx="8">
                  <c:v>22.969660000000001</c:v>
                </c:pt>
                <c:pt idx="9">
                  <c:v>22.969660000000001</c:v>
                </c:pt>
                <c:pt idx="10">
                  <c:v>22.969660000000001</c:v>
                </c:pt>
                <c:pt idx="11">
                  <c:v>22.969660000000001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5E-4375-8614-24472FD946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23.996220000000001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5E-4375-8614-24472FD946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8253535"/>
        <c:axId val="1198511727"/>
      </c:lineChart>
      <c:catAx>
        <c:axId val="64825353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1198511727"/>
        <c:crosses val="autoZero"/>
        <c:auto val="0"/>
        <c:lblAlgn val="ctr"/>
        <c:lblOffset val="100"/>
        <c:noMultiLvlLbl val="0"/>
      </c:catAx>
      <c:valAx>
        <c:axId val="1198511727"/>
        <c:scaling>
          <c:orientation val="minMax"/>
          <c:max val="4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r>
                  <a:rPr lang="en-US" sz="1200" err="1">
                    <a:latin typeface="Arial Nova" panose="020B0504020202020204" pitchFamily="34" charset="0"/>
                  </a:rPr>
                  <a:t>MTons</a:t>
                </a:r>
                <a:r>
                  <a:rPr lang="en-US" sz="1200" baseline="0">
                    <a:latin typeface="Arial Nova" panose="020B0504020202020204" pitchFamily="34" charset="0"/>
                  </a:rPr>
                  <a:t> CO2</a:t>
                </a:r>
                <a:endParaRPr lang="en-US" sz="1200">
                  <a:latin typeface="Arial Nova" panose="020B05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017937932254487E-2"/>
              <c:y val="0.119276517057834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ova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648253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902644237845987"/>
          <c:y val="0.85234513845411408"/>
          <c:w val="0.35741706063241435"/>
          <c:h val="0.109759821977773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91506765537803"/>
          <c:y val="9.1097308488612833E-2"/>
          <c:w val="0.74237035904492521"/>
          <c:h val="0.817805383022774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EA9-41AB-9672-B9258AEA032E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A9-41AB-9672-B9258AEA032E}"/>
              </c:ext>
            </c:extLst>
          </c:dPt>
          <c:dPt>
            <c:idx val="2"/>
            <c:invertIfNegative val="0"/>
            <c:bubble3D val="0"/>
            <c:spPr>
              <a:solidFill>
                <a:srgbClr val="FF939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A8-4A33-80AD-4081F2720E4C}"/>
              </c:ext>
            </c:extLst>
          </c:dPt>
          <c:dLbls>
            <c:dLbl>
              <c:idx val="0"/>
              <c:layout>
                <c:manualLayout>
                  <c:x val="1.5765765765765764E-2"/>
                  <c:y val="-8.2815734989649548E-3"/>
                </c:manualLayout>
              </c:layout>
              <c:tx>
                <c:rich>
                  <a:bodyPr/>
                  <a:lstStyle/>
                  <a:p>
                    <a:fld id="{290D5475-58B4-4305-B739-D62DDE71B212}" type="VALUE">
                      <a:rPr lang="en-US" smtClean="0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EA9-41AB-9672-B9258AEA032E}"/>
                </c:ext>
              </c:extLst>
            </c:dLbl>
            <c:dLbl>
              <c:idx val="1"/>
              <c:layout>
                <c:manualLayout>
                  <c:x val="-9.0870397957012131E-3"/>
                  <c:y val="4.1407867494823256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ova" panose="020B0504020202020204" pitchFamily="34" charset="0"/>
                        <a:ea typeface="+mn-ea"/>
                        <a:cs typeface="+mn-cs"/>
                      </a:defRPr>
                    </a:pPr>
                    <a:fld id="{BD6B0EF3-D4BB-4BE0-91AE-3BA5FFF95726}" type="VALUE">
                      <a:rPr lang="en-US" sz="1100">
                        <a:latin typeface="Arial Nova" panose="020B0504020202020204" pitchFamily="34" charset="0"/>
                      </a:rPr>
                      <a:pPr>
                        <a:defRPr sz="1100">
                          <a:latin typeface="Arial Nova" panose="020B0504020202020204" pitchFamily="34" charset="0"/>
                        </a:defRPr>
                      </a:pPr>
                      <a:t>[VALUE]</a:t>
                    </a:fld>
                    <a:r>
                      <a:rPr lang="en-US" sz="1100">
                        <a:latin typeface="Arial Nova" panose="020B0504020202020204" pitchFamily="34" charset="0"/>
                      </a:rPr>
                      <a:t> </a:t>
                    </a:r>
                    <a:r>
                      <a:rPr lang="en-US" sz="11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Arial Nova" panose="020B0504020202020204" pitchFamily="34" charset="0"/>
                      </a:rPr>
                      <a:t>MTCO2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Nova" panose="020B0504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820759736114067"/>
                      <c:h val="0.1240997049281883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EA9-41AB-9672-B9258AEA032E}"/>
                </c:ext>
              </c:extLst>
            </c:dLbl>
            <c:dLbl>
              <c:idx val="2"/>
              <c:layout>
                <c:manualLayout>
                  <c:x val="7.6599631127189354E-3"/>
                  <c:y val="-8.281573498964823E-3"/>
                </c:manualLayout>
              </c:layout>
              <c:tx>
                <c:rich>
                  <a:bodyPr/>
                  <a:lstStyle/>
                  <a:p>
                    <a:fld id="{B88E3C15-2AA2-4F03-BCA4-D8B9840512B5}" type="VALUE">
                      <a:rPr lang="en-US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0A8-4A33-80AD-4081F2720E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Icahn Average</c:v>
                </c:pt>
                <c:pt idx="1">
                  <c:v>Baseline Average</c:v>
                </c:pt>
                <c:pt idx="2">
                  <c:v>Your Lab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0" formatCode="General">
                  <c:v>15.2342</c:v>
                </c:pt>
                <c:pt idx="1">
                  <c:v>18.038229999999999</c:v>
                </c:pt>
                <c:pt idx="2">
                  <c:v>13.218439999999999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A9-41AB-9672-B9258AEA03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1"/>
        <c:axId val="1283701487"/>
        <c:axId val="1283698991"/>
      </c:barChart>
      <c:catAx>
        <c:axId val="128370148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endParaRPr lang="en-US"/>
          </a:p>
        </c:txPr>
        <c:crossAx val="1283698991"/>
        <c:crosses val="autoZero"/>
        <c:auto val="1"/>
        <c:lblAlgn val="ctr"/>
        <c:lblOffset val="50"/>
        <c:noMultiLvlLbl val="0"/>
      </c:catAx>
      <c:valAx>
        <c:axId val="1283698991"/>
        <c:scaling>
          <c:orientation val="minMax"/>
          <c:max val="35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283701487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18.038229999999999</c:v>
                </c:pt>
                <c:pt idx="1">
                  <c:v>18.038229999999999</c:v>
                </c:pt>
                <c:pt idx="2">
                  <c:v>18.038229999999999</c:v>
                </c:pt>
                <c:pt idx="3">
                  <c:v>18.038229999999999</c:v>
                </c:pt>
                <c:pt idx="4">
                  <c:v>18.038229999999999</c:v>
                </c:pt>
                <c:pt idx="5">
                  <c:v>18.038229999999999</c:v>
                </c:pt>
                <c:pt idx="6">
                  <c:v>18.038229999999999</c:v>
                </c:pt>
                <c:pt idx="7">
                  <c:v>18.038229999999999</c:v>
                </c:pt>
                <c:pt idx="8">
                  <c:v>18.038229999999999</c:v>
                </c:pt>
                <c:pt idx="9">
                  <c:v>18.038229999999999</c:v>
                </c:pt>
                <c:pt idx="10">
                  <c:v>18.038229999999999</c:v>
                </c:pt>
                <c:pt idx="11">
                  <c:v>18.038229999999999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5E-4375-8614-24472FD946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13.231999999999999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5E-4375-8614-24472FD946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8253535"/>
        <c:axId val="1198511727"/>
      </c:lineChart>
      <c:catAx>
        <c:axId val="64825353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1198511727"/>
        <c:crosses val="autoZero"/>
        <c:auto val="0"/>
        <c:lblAlgn val="ctr"/>
        <c:lblOffset val="100"/>
        <c:noMultiLvlLbl val="0"/>
      </c:catAx>
      <c:valAx>
        <c:axId val="1198511727"/>
        <c:scaling>
          <c:orientation val="minMax"/>
          <c:max val="4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r>
                  <a:rPr lang="en-US" sz="1200" err="1">
                    <a:latin typeface="Arial Nova" panose="020B0504020202020204" pitchFamily="34" charset="0"/>
                  </a:rPr>
                  <a:t>MTons</a:t>
                </a:r>
                <a:r>
                  <a:rPr lang="en-US" sz="1200" baseline="0">
                    <a:latin typeface="Arial Nova" panose="020B0504020202020204" pitchFamily="34" charset="0"/>
                  </a:rPr>
                  <a:t> CO2</a:t>
                </a:r>
                <a:endParaRPr lang="en-US" sz="1200">
                  <a:latin typeface="Arial Nova" panose="020B05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017937932254487E-2"/>
              <c:y val="0.119276517057834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ova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648253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902644237845987"/>
          <c:y val="0.85234513845411408"/>
          <c:w val="0.35741706063241435"/>
          <c:h val="0.109759821977773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91506765537803"/>
          <c:y val="9.1097308488612833E-2"/>
          <c:w val="0.74237035904492521"/>
          <c:h val="0.817805383022774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EA9-41AB-9672-B9258AEA032E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A9-41AB-9672-B9258AEA032E}"/>
              </c:ext>
            </c:extLst>
          </c:dPt>
          <c:dPt>
            <c:idx val="2"/>
            <c:invertIfNegative val="0"/>
            <c:bubble3D val="0"/>
            <c:spPr>
              <a:solidFill>
                <a:srgbClr val="FF939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A8-4A33-80AD-4081F2720E4C}"/>
              </c:ext>
            </c:extLst>
          </c:dPt>
          <c:dLbls>
            <c:dLbl>
              <c:idx val="0"/>
              <c:layout>
                <c:manualLayout>
                  <c:x val="1.5765765765765764E-2"/>
                  <c:y val="-8.2815734989649548E-3"/>
                </c:manualLayout>
              </c:layout>
              <c:tx>
                <c:rich>
                  <a:bodyPr/>
                  <a:lstStyle/>
                  <a:p>
                    <a:fld id="{290D5475-58B4-4305-B739-D62DDE71B212}" type="VALUE">
                      <a:rPr lang="en-US" smtClean="0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EA9-41AB-9672-B9258AEA032E}"/>
                </c:ext>
              </c:extLst>
            </c:dLbl>
            <c:dLbl>
              <c:idx val="1"/>
              <c:layout>
                <c:manualLayout>
                  <c:x val="-9.0870397957012131E-3"/>
                  <c:y val="4.1407867494823256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ova" panose="020B0504020202020204" pitchFamily="34" charset="0"/>
                        <a:ea typeface="+mn-ea"/>
                        <a:cs typeface="+mn-cs"/>
                      </a:defRPr>
                    </a:pPr>
                    <a:fld id="{BD6B0EF3-D4BB-4BE0-91AE-3BA5FFF95726}" type="VALUE">
                      <a:rPr lang="en-US" sz="1100">
                        <a:latin typeface="Arial Nova" panose="020B0504020202020204" pitchFamily="34" charset="0"/>
                      </a:rPr>
                      <a:pPr>
                        <a:defRPr sz="1100">
                          <a:latin typeface="Arial Nova" panose="020B0504020202020204" pitchFamily="34" charset="0"/>
                        </a:defRPr>
                      </a:pPr>
                      <a:t>[VALUE]</a:t>
                    </a:fld>
                    <a:r>
                      <a:rPr lang="en-US" sz="1100">
                        <a:latin typeface="Arial Nova" panose="020B0504020202020204" pitchFamily="34" charset="0"/>
                      </a:rPr>
                      <a:t> </a:t>
                    </a:r>
                    <a:r>
                      <a:rPr lang="en-US" sz="11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Arial Nova" panose="020B0504020202020204" pitchFamily="34" charset="0"/>
                      </a:rPr>
                      <a:t>MTCO2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Nova" panose="020B0504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820759736114067"/>
                      <c:h val="0.1240997049281883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EA9-41AB-9672-B9258AEA032E}"/>
                </c:ext>
              </c:extLst>
            </c:dLbl>
            <c:dLbl>
              <c:idx val="2"/>
              <c:layout>
                <c:manualLayout>
                  <c:x val="7.6599631127189354E-3"/>
                  <c:y val="-8.281573498964823E-3"/>
                </c:manualLayout>
              </c:layout>
              <c:tx>
                <c:rich>
                  <a:bodyPr/>
                  <a:lstStyle/>
                  <a:p>
                    <a:fld id="{B88E3C15-2AA2-4F03-BCA4-D8B9840512B5}" type="VALUE">
                      <a:rPr lang="en-US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0A8-4A33-80AD-4081F2720E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Icahn Average</c:v>
                </c:pt>
                <c:pt idx="1">
                  <c:v>Baseline Average</c:v>
                </c:pt>
                <c:pt idx="2">
                  <c:v>Your Lab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0" formatCode="General">
                  <c:v>15.2342</c:v>
                </c:pt>
                <c:pt idx="1">
                  <c:v>5.460966</c:v>
                </c:pt>
                <c:pt idx="2">
                  <c:v>5.3324730000000002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A9-41AB-9672-B9258AEA03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1"/>
        <c:axId val="1283701487"/>
        <c:axId val="1283698991"/>
      </c:barChart>
      <c:catAx>
        <c:axId val="128370148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endParaRPr lang="en-US"/>
          </a:p>
        </c:txPr>
        <c:crossAx val="1283698991"/>
        <c:crosses val="autoZero"/>
        <c:auto val="1"/>
        <c:lblAlgn val="ctr"/>
        <c:lblOffset val="50"/>
        <c:noMultiLvlLbl val="0"/>
      </c:catAx>
      <c:valAx>
        <c:axId val="1283698991"/>
        <c:scaling>
          <c:orientation val="minMax"/>
          <c:max val="20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283701487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5.460966</c:v>
                </c:pt>
                <c:pt idx="1">
                  <c:v>5.460966</c:v>
                </c:pt>
                <c:pt idx="2">
                  <c:v>5.460966</c:v>
                </c:pt>
                <c:pt idx="3">
                  <c:v>5.460966</c:v>
                </c:pt>
                <c:pt idx="4">
                  <c:v>5.460966</c:v>
                </c:pt>
                <c:pt idx="5">
                  <c:v>5.460966</c:v>
                </c:pt>
                <c:pt idx="6">
                  <c:v>5.460966</c:v>
                </c:pt>
                <c:pt idx="7">
                  <c:v>5.460966</c:v>
                </c:pt>
                <c:pt idx="8">
                  <c:v>5.460966</c:v>
                </c:pt>
                <c:pt idx="9">
                  <c:v>5.460966</c:v>
                </c:pt>
                <c:pt idx="10">
                  <c:v>5.460966</c:v>
                </c:pt>
                <c:pt idx="11">
                  <c:v>5.460966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5E-4375-8614-24472FD946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5.2682260000000003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5E-4375-8614-24472FD946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8253535"/>
        <c:axId val="1198511727"/>
      </c:lineChart>
      <c:catAx>
        <c:axId val="64825353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1198511727"/>
        <c:crosses val="autoZero"/>
        <c:auto val="0"/>
        <c:lblAlgn val="ctr"/>
        <c:lblOffset val="100"/>
        <c:noMultiLvlLbl val="0"/>
      </c:catAx>
      <c:valAx>
        <c:axId val="1198511727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r>
                  <a:rPr lang="en-US" sz="1200" err="1">
                    <a:latin typeface="Arial Nova" panose="020B0504020202020204" pitchFamily="34" charset="0"/>
                  </a:rPr>
                  <a:t>MTons</a:t>
                </a:r>
                <a:r>
                  <a:rPr lang="en-US" sz="1200" baseline="0">
                    <a:latin typeface="Arial Nova" panose="020B0504020202020204" pitchFamily="34" charset="0"/>
                  </a:rPr>
                  <a:t> CO2</a:t>
                </a:r>
                <a:endParaRPr lang="en-US" sz="1200">
                  <a:latin typeface="Arial Nova" panose="020B05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017937932254487E-2"/>
              <c:y val="0.119276517057834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ova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648253535"/>
        <c:crosses val="autoZero"/>
        <c:crossBetween val="between"/>
        <c:majorUnit val="5"/>
        <c:minorUnit val="0.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517906835303696"/>
          <c:y val="0.84303276085146783"/>
          <c:w val="0.35741706063241435"/>
          <c:h val="0.109759821977773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91506765537803"/>
          <c:y val="9.1097308488612833E-2"/>
          <c:w val="0.74237035904492521"/>
          <c:h val="0.817805383022774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EA9-41AB-9672-B9258AEA032E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A9-41AB-9672-B9258AEA032E}"/>
              </c:ext>
            </c:extLst>
          </c:dPt>
          <c:dPt>
            <c:idx val="2"/>
            <c:invertIfNegative val="0"/>
            <c:bubble3D val="0"/>
            <c:spPr>
              <a:solidFill>
                <a:srgbClr val="FF939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A8-4A33-80AD-4081F2720E4C}"/>
              </c:ext>
            </c:extLst>
          </c:dPt>
          <c:dLbls>
            <c:dLbl>
              <c:idx val="0"/>
              <c:layout>
                <c:manualLayout>
                  <c:x val="1.5765765765765764E-2"/>
                  <c:y val="-8.2815734989649548E-3"/>
                </c:manualLayout>
              </c:layout>
              <c:tx>
                <c:rich>
                  <a:bodyPr/>
                  <a:lstStyle/>
                  <a:p>
                    <a:fld id="{290D5475-58B4-4305-B739-D62DDE71B212}" type="VALUE">
                      <a:rPr lang="en-US" smtClean="0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EA9-41AB-9672-B9258AEA032E}"/>
                </c:ext>
              </c:extLst>
            </c:dLbl>
            <c:dLbl>
              <c:idx val="1"/>
              <c:layout>
                <c:manualLayout>
                  <c:x val="-9.0870397957012131E-3"/>
                  <c:y val="4.1407867494823256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ova" panose="020B0504020202020204" pitchFamily="34" charset="0"/>
                        <a:ea typeface="+mn-ea"/>
                        <a:cs typeface="+mn-cs"/>
                      </a:defRPr>
                    </a:pPr>
                    <a:fld id="{BD6B0EF3-D4BB-4BE0-91AE-3BA5FFF95726}" type="VALUE">
                      <a:rPr lang="en-US" sz="1100" smtClean="0">
                        <a:latin typeface="Arial Nova" panose="020B0504020202020204" pitchFamily="34" charset="0"/>
                      </a:rPr>
                      <a:pPr>
                        <a:defRPr sz="1100">
                          <a:latin typeface="Arial Nova" panose="020B0504020202020204" pitchFamily="34" charset="0"/>
                        </a:defRPr>
                      </a:pPr>
                      <a:t>[VALUE]</a:t>
                    </a:fld>
                    <a:r>
                      <a:rPr lang="en-US" sz="1100">
                        <a:latin typeface="Arial Nova" panose="020B0504020202020204" pitchFamily="34" charset="0"/>
                      </a:rPr>
                      <a:t> </a:t>
                    </a:r>
                    <a:r>
                      <a:rPr lang="en-US" sz="11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Arial Nova" panose="020B0504020202020204" pitchFamily="34" charset="0"/>
                      </a:rPr>
                      <a:t>MTCO2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Nova" panose="020B0504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820759736114067"/>
                      <c:h val="0.1240997049281883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EA9-41AB-9672-B9258AEA032E}"/>
                </c:ext>
              </c:extLst>
            </c:dLbl>
            <c:dLbl>
              <c:idx val="2"/>
              <c:layout>
                <c:manualLayout>
                  <c:x val="7.6599631127189354E-3"/>
                  <c:y val="-8.281573498964823E-3"/>
                </c:manualLayout>
              </c:layout>
              <c:tx>
                <c:rich>
                  <a:bodyPr/>
                  <a:lstStyle/>
                  <a:p>
                    <a:fld id="{B88E3C15-2AA2-4F03-BCA4-D8B9840512B5}" type="VALUE">
                      <a:rPr lang="en-US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0A8-4A33-80AD-4081F2720E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Icahn Average</c:v>
                </c:pt>
                <c:pt idx="1">
                  <c:v>Baseline Average</c:v>
                </c:pt>
                <c:pt idx="2">
                  <c:v>Your Lab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0" formatCode="General">
                  <c:v>15.2342</c:v>
                </c:pt>
                <c:pt idx="1">
                  <c:v>5.0754859999999997</c:v>
                </c:pt>
                <c:pt idx="2">
                  <c:v>5.2682260000000003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A9-41AB-9672-B9258AEA03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1"/>
        <c:axId val="1283701487"/>
        <c:axId val="1283698991"/>
      </c:barChart>
      <c:catAx>
        <c:axId val="128370148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endParaRPr lang="en-US"/>
          </a:p>
        </c:txPr>
        <c:crossAx val="1283698991"/>
        <c:crosses val="autoZero"/>
        <c:auto val="1"/>
        <c:lblAlgn val="ctr"/>
        <c:lblOffset val="50"/>
        <c:noMultiLvlLbl val="0"/>
      </c:catAx>
      <c:valAx>
        <c:axId val="1283698991"/>
        <c:scaling>
          <c:orientation val="minMax"/>
          <c:max val="20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283701487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5.0754859999999997</c:v>
                </c:pt>
                <c:pt idx="1">
                  <c:v>5.0754859999999997</c:v>
                </c:pt>
                <c:pt idx="2">
                  <c:v>5.0754859999999997</c:v>
                </c:pt>
                <c:pt idx="3">
                  <c:v>5.0754859999999997</c:v>
                </c:pt>
                <c:pt idx="4">
                  <c:v>5.0754859999999997</c:v>
                </c:pt>
                <c:pt idx="5">
                  <c:v>5.0754859999999997</c:v>
                </c:pt>
                <c:pt idx="6">
                  <c:v>5.0754859999999997</c:v>
                </c:pt>
                <c:pt idx="7">
                  <c:v>5.0754859999999997</c:v>
                </c:pt>
                <c:pt idx="8">
                  <c:v>5.0754859999999997</c:v>
                </c:pt>
                <c:pt idx="9">
                  <c:v>5.0754859999999997</c:v>
                </c:pt>
                <c:pt idx="10">
                  <c:v>5.0754859999999997</c:v>
                </c:pt>
                <c:pt idx="11">
                  <c:v>5.0754859999999997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5E-4375-8614-24472FD946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5.0754859999999997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5E-4375-8614-24472FD946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8253535"/>
        <c:axId val="1198511727"/>
      </c:lineChart>
      <c:catAx>
        <c:axId val="64825353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1198511727"/>
        <c:crosses val="autoZero"/>
        <c:auto val="0"/>
        <c:lblAlgn val="ctr"/>
        <c:lblOffset val="100"/>
        <c:noMultiLvlLbl val="0"/>
      </c:catAx>
      <c:valAx>
        <c:axId val="1198511727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r>
                  <a:rPr lang="en-US" sz="1200" err="1">
                    <a:latin typeface="Arial Nova" panose="020B0504020202020204" pitchFamily="34" charset="0"/>
                  </a:rPr>
                  <a:t>MTons</a:t>
                </a:r>
                <a:r>
                  <a:rPr lang="en-US" sz="1200" baseline="0">
                    <a:latin typeface="Arial Nova" panose="020B0504020202020204" pitchFamily="34" charset="0"/>
                  </a:rPr>
                  <a:t> CO2</a:t>
                </a:r>
                <a:endParaRPr lang="en-US" sz="1200">
                  <a:latin typeface="Arial Nova" panose="020B05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017937932254487E-2"/>
              <c:y val="0.119276517057834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ova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648253535"/>
        <c:crosses val="autoZero"/>
        <c:crossBetween val="between"/>
        <c:majorUnit val="5"/>
        <c:minorUnit val="0.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517906835303696"/>
          <c:y val="0.84303276085146783"/>
          <c:w val="0.35741706063241435"/>
          <c:h val="0.109759821977773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91506765537803"/>
          <c:y val="9.1097308488612833E-2"/>
          <c:w val="0.74237035904492521"/>
          <c:h val="0.817805383022774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EA9-41AB-9672-B9258AEA032E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A9-41AB-9672-B9258AEA032E}"/>
              </c:ext>
            </c:extLst>
          </c:dPt>
          <c:dPt>
            <c:idx val="2"/>
            <c:invertIfNegative val="0"/>
            <c:bubble3D val="0"/>
            <c:spPr>
              <a:solidFill>
                <a:srgbClr val="FF939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A8-4A33-80AD-4081F2720E4C}"/>
              </c:ext>
            </c:extLst>
          </c:dPt>
          <c:dLbls>
            <c:dLbl>
              <c:idx val="0"/>
              <c:layout>
                <c:manualLayout>
                  <c:x val="1.5765765765765764E-2"/>
                  <c:y val="-8.2815734989649548E-3"/>
                </c:manualLayout>
              </c:layout>
              <c:tx>
                <c:rich>
                  <a:bodyPr/>
                  <a:lstStyle/>
                  <a:p>
                    <a:fld id="{290D5475-58B4-4305-B739-D62DDE71B212}" type="VALUE">
                      <a:rPr lang="en-US" smtClean="0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EA9-41AB-9672-B9258AEA032E}"/>
                </c:ext>
              </c:extLst>
            </c:dLbl>
            <c:dLbl>
              <c:idx val="1"/>
              <c:layout>
                <c:manualLayout>
                  <c:x val="0"/>
                  <c:y val="-1.656314699792960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ova" panose="020B0504020202020204" pitchFamily="34" charset="0"/>
                        <a:ea typeface="+mn-ea"/>
                        <a:cs typeface="+mn-cs"/>
                      </a:defRPr>
                    </a:pPr>
                    <a:fld id="{BD6B0EF3-D4BB-4BE0-91AE-3BA5FFF95726}" type="VALUE">
                      <a:rPr lang="en-US" sz="1100" smtClean="0">
                        <a:latin typeface="Arial Nova" panose="020B0504020202020204" pitchFamily="34" charset="0"/>
                      </a:rPr>
                      <a:pPr>
                        <a:defRPr sz="1100">
                          <a:latin typeface="Arial Nova" panose="020B0504020202020204" pitchFamily="34" charset="0"/>
                        </a:defRPr>
                      </a:pPr>
                      <a:t>[VALUE]</a:t>
                    </a:fld>
                    <a:r>
                      <a:rPr lang="en-US" sz="1100">
                        <a:latin typeface="Arial Nova" panose="020B0504020202020204" pitchFamily="34" charset="0"/>
                      </a:rPr>
                      <a:t> </a:t>
                    </a:r>
                    <a:r>
                      <a:rPr lang="en-US" sz="11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Arial Nova" panose="020B0504020202020204" pitchFamily="34" charset="0"/>
                      </a:rPr>
                      <a:t>MTCO2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Nova" panose="020B0504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591274250919268"/>
                      <c:h val="9.9254984431293908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EA9-41AB-9672-B9258AEA032E}"/>
                </c:ext>
              </c:extLst>
            </c:dLbl>
            <c:dLbl>
              <c:idx val="2"/>
              <c:layout>
                <c:manualLayout>
                  <c:x val="9.7149383591198766E-4"/>
                  <c:y val="-8.281573498964823E-3"/>
                </c:manualLayout>
              </c:layout>
              <c:tx>
                <c:rich>
                  <a:bodyPr/>
                  <a:lstStyle/>
                  <a:p>
                    <a:fld id="{B88E3C15-2AA2-4F03-BCA4-D8B9840512B5}" type="VALUE">
                      <a:rPr lang="en-US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0A8-4A33-80AD-4081F2720E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Icahn Average</c:v>
                </c:pt>
                <c:pt idx="1">
                  <c:v>Baseline Average</c:v>
                </c:pt>
                <c:pt idx="2">
                  <c:v>Your Lab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0" formatCode="General">
                  <c:v>15.2342</c:v>
                </c:pt>
                <c:pt idx="1">
                  <c:v>47.789209999999997</c:v>
                </c:pt>
                <c:pt idx="2">
                  <c:v>43.753160000000001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A9-41AB-9672-B9258AEA03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1"/>
        <c:axId val="1283701487"/>
        <c:axId val="1283698991"/>
      </c:barChart>
      <c:catAx>
        <c:axId val="128370148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endParaRPr lang="en-US"/>
          </a:p>
        </c:txPr>
        <c:crossAx val="1283698991"/>
        <c:crosses val="autoZero"/>
        <c:auto val="1"/>
        <c:lblAlgn val="ctr"/>
        <c:lblOffset val="50"/>
        <c:noMultiLvlLbl val="0"/>
      </c:catAx>
      <c:valAx>
        <c:axId val="1283698991"/>
        <c:scaling>
          <c:orientation val="minMax"/>
          <c:max val="60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283701487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25" indent="0" algn="ctr">
              <a:buNone/>
              <a:defRPr sz="1500"/>
            </a:lvl2pPr>
            <a:lvl3pPr marL="685849" indent="0" algn="ctr">
              <a:buNone/>
              <a:defRPr sz="1350"/>
            </a:lvl3pPr>
            <a:lvl4pPr marL="1028774" indent="0" algn="ctr">
              <a:buNone/>
              <a:defRPr sz="1200"/>
            </a:lvl4pPr>
            <a:lvl5pPr marL="1371699" indent="0" algn="ctr">
              <a:buNone/>
              <a:defRPr sz="1200"/>
            </a:lvl5pPr>
            <a:lvl6pPr marL="1714623" indent="0" algn="ctr">
              <a:buNone/>
              <a:defRPr sz="1200"/>
            </a:lvl6pPr>
            <a:lvl7pPr marL="2057548" indent="0" algn="ctr">
              <a:buNone/>
              <a:defRPr sz="1200"/>
            </a:lvl7pPr>
            <a:lvl8pPr marL="2400472" indent="0" algn="ctr">
              <a:buNone/>
              <a:defRPr sz="1200"/>
            </a:lvl8pPr>
            <a:lvl9pPr marL="2743397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8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6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2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0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49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9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62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5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4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3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7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9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49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9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2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49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9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2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1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6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9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49" indent="0">
              <a:buNone/>
              <a:defRPr sz="900"/>
            </a:lvl3pPr>
            <a:lvl4pPr marL="1028774" indent="0">
              <a:buNone/>
              <a:defRPr sz="750"/>
            </a:lvl4pPr>
            <a:lvl5pPr marL="1371699" indent="0">
              <a:buNone/>
              <a:defRPr sz="750"/>
            </a:lvl5pPr>
            <a:lvl6pPr marL="1714623" indent="0">
              <a:buNone/>
              <a:defRPr sz="750"/>
            </a:lvl6pPr>
            <a:lvl7pPr marL="2057548" indent="0">
              <a:buNone/>
              <a:defRPr sz="750"/>
            </a:lvl7pPr>
            <a:lvl8pPr marL="2400472" indent="0">
              <a:buNone/>
              <a:defRPr sz="750"/>
            </a:lvl8pPr>
            <a:lvl9pPr marL="274339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1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25" indent="0">
              <a:buNone/>
              <a:defRPr sz="2100"/>
            </a:lvl2pPr>
            <a:lvl3pPr marL="685849" indent="0">
              <a:buNone/>
              <a:defRPr sz="1800"/>
            </a:lvl3pPr>
            <a:lvl4pPr marL="1028774" indent="0">
              <a:buNone/>
              <a:defRPr sz="1500"/>
            </a:lvl4pPr>
            <a:lvl5pPr marL="1371699" indent="0">
              <a:buNone/>
              <a:defRPr sz="1500"/>
            </a:lvl5pPr>
            <a:lvl6pPr marL="1714623" indent="0">
              <a:buNone/>
              <a:defRPr sz="1500"/>
            </a:lvl6pPr>
            <a:lvl7pPr marL="2057548" indent="0">
              <a:buNone/>
              <a:defRPr sz="1500"/>
            </a:lvl7pPr>
            <a:lvl8pPr marL="2400472" indent="0">
              <a:buNone/>
              <a:defRPr sz="1500"/>
            </a:lvl8pPr>
            <a:lvl9pPr marL="2743397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49" indent="0">
              <a:buNone/>
              <a:defRPr sz="900"/>
            </a:lvl3pPr>
            <a:lvl4pPr marL="1028774" indent="0">
              <a:buNone/>
              <a:defRPr sz="750"/>
            </a:lvl4pPr>
            <a:lvl5pPr marL="1371699" indent="0">
              <a:buNone/>
              <a:defRPr sz="750"/>
            </a:lvl5pPr>
            <a:lvl6pPr marL="1714623" indent="0">
              <a:buNone/>
              <a:defRPr sz="750"/>
            </a:lvl6pPr>
            <a:lvl7pPr marL="2057548" indent="0">
              <a:buNone/>
              <a:defRPr sz="750"/>
            </a:lvl7pPr>
            <a:lvl8pPr marL="2400472" indent="0">
              <a:buNone/>
              <a:defRPr sz="750"/>
            </a:lvl8pPr>
            <a:lvl9pPr marL="274339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7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8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0161B-07B2-4BAD-9EC2-43EA96471412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0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4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62" indent="-171462" algn="l" defTabSz="68584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87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11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36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161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085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10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34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859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25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49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74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99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23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48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472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397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hart" Target="../charts/chart2.xml"/><Relationship Id="rId7" Type="http://schemas.openxmlformats.org/officeDocument/2006/relationships/image" Target="../media/image4.svg"/><Relationship Id="rId12" Type="http://schemas.openxmlformats.org/officeDocument/2006/relationships/image" Target="../media/image9.sv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1.svg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5.png"/><Relationship Id="rId5" Type="http://schemas.openxmlformats.org/officeDocument/2006/relationships/chart" Target="../charts/chart4.xml"/><Relationship Id="rId10" Type="http://schemas.openxmlformats.org/officeDocument/2006/relationships/image" Target="../media/image4.svg"/><Relationship Id="rId4" Type="http://schemas.openxmlformats.org/officeDocument/2006/relationships/chart" Target="../charts/chart3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chart" Target="../charts/chart6.xml"/><Relationship Id="rId7" Type="http://schemas.openxmlformats.org/officeDocument/2006/relationships/image" Target="../media/image3.png"/><Relationship Id="rId12" Type="http://schemas.openxmlformats.org/officeDocument/2006/relationships/image" Target="../media/image11.sv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11" Type="http://schemas.openxmlformats.org/officeDocument/2006/relationships/image" Target="../media/image10.png"/><Relationship Id="rId5" Type="http://schemas.openxmlformats.org/officeDocument/2006/relationships/image" Target="../media/image1.png"/><Relationship Id="rId10" Type="http://schemas.openxmlformats.org/officeDocument/2006/relationships/image" Target="../media/image6.svg"/><Relationship Id="rId4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chart" Target="../charts/chart8.xml"/><Relationship Id="rId7" Type="http://schemas.openxmlformats.org/officeDocument/2006/relationships/image" Target="../media/image3.png"/><Relationship Id="rId12" Type="http://schemas.openxmlformats.org/officeDocument/2006/relationships/image" Target="../media/image9.sv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11" Type="http://schemas.openxmlformats.org/officeDocument/2006/relationships/image" Target="../media/image8.png"/><Relationship Id="rId5" Type="http://schemas.openxmlformats.org/officeDocument/2006/relationships/image" Target="../media/image1.png"/><Relationship Id="rId10" Type="http://schemas.openxmlformats.org/officeDocument/2006/relationships/image" Target="../media/image6.svg"/><Relationship Id="rId4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1.svg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5.png"/><Relationship Id="rId5" Type="http://schemas.openxmlformats.org/officeDocument/2006/relationships/chart" Target="../charts/chart10.xml"/><Relationship Id="rId10" Type="http://schemas.openxmlformats.org/officeDocument/2006/relationships/image" Target="../media/image4.svg"/><Relationship Id="rId4" Type="http://schemas.openxmlformats.org/officeDocument/2006/relationships/chart" Target="../charts/chart9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chart" Target="../charts/chart12.xml"/><Relationship Id="rId7" Type="http://schemas.openxmlformats.org/officeDocument/2006/relationships/image" Target="../media/image3.png"/><Relationship Id="rId12" Type="http://schemas.openxmlformats.org/officeDocument/2006/relationships/image" Target="../media/image11.sv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11" Type="http://schemas.openxmlformats.org/officeDocument/2006/relationships/image" Target="../media/image10.png"/><Relationship Id="rId5" Type="http://schemas.openxmlformats.org/officeDocument/2006/relationships/image" Target="../media/image1.png"/><Relationship Id="rId10" Type="http://schemas.openxmlformats.org/officeDocument/2006/relationships/image" Target="../media/image6.svg"/><Relationship Id="rId4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chart" Target="../charts/chart14.xml"/><Relationship Id="rId7" Type="http://schemas.openxmlformats.org/officeDocument/2006/relationships/image" Target="../media/image3.png"/><Relationship Id="rId12" Type="http://schemas.openxmlformats.org/officeDocument/2006/relationships/image" Target="../media/image11.sv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11" Type="http://schemas.openxmlformats.org/officeDocument/2006/relationships/image" Target="../media/image10.png"/><Relationship Id="rId5" Type="http://schemas.openxmlformats.org/officeDocument/2006/relationships/image" Target="../media/image1.png"/><Relationship Id="rId10" Type="http://schemas.openxmlformats.org/officeDocument/2006/relationships/image" Target="../media/image6.svg"/><Relationship Id="rId4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02877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003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/>
                <a:ea typeface="Calibri" panose="020F0502020204030204" pitchFamily="34" charset="0"/>
                <a:cs typeface="Poppins"/>
              </a:rPr>
              <a:t>Weekly Energy Report 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65848-C94B-FE74-0FE3-F7274A69B2DB}"/>
              </a:ext>
            </a:extLst>
          </p:cNvPr>
          <p:cNvSpPr txBox="1"/>
          <p:nvPr/>
        </p:nvSpPr>
        <p:spPr>
          <a:xfrm>
            <a:off x="1507986" y="4306203"/>
            <a:ext cx="3429000" cy="315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ENERGY USAGE THIS WEEK</a:t>
            </a:r>
            <a:endParaRPr lang="en-US" sz="105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8BD26A9-2B9A-2F49-D1CB-F87ECA8CB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2925438"/>
              </p:ext>
            </p:extLst>
          </p:nvPr>
        </p:nvGraphicFramePr>
        <p:xfrm>
          <a:off x="300571" y="4541662"/>
          <a:ext cx="5638800" cy="1533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9" name="Rectangle 1">
            <a:extLst>
              <a:ext uri="{FF2B5EF4-FFF2-40B4-BE49-F238E27FC236}">
                <a16:creationId xmlns:a16="http://schemas.microsoft.com/office/drawing/2014/main" id="{9F57D231-520E-8BD4-C9D9-777B1603C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576" y="6191570"/>
            <a:ext cx="35856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6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CURRENT VS. BASELINE ENERGY USAGE</a:t>
            </a:r>
          </a:p>
        </p:txBody>
      </p:sp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84624D89-FEFD-1E0A-31A2-B6F89F5791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2824952"/>
              </p:ext>
            </p:extLst>
          </p:nvPr>
        </p:nvGraphicFramePr>
        <p:xfrm>
          <a:off x="300570" y="6490881"/>
          <a:ext cx="4585707" cy="2494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2" y="1709551"/>
            <a:ext cx="4557104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increase in energy usage 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640693"/>
              </p:ext>
            </p:extLst>
          </p:nvPr>
        </p:nvGraphicFramePr>
        <p:xfrm>
          <a:off x="300570" y="2145586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/>
                          <a:ea typeface="+mn-ea"/>
                          <a:cs typeface="Poppins"/>
                        </a:rPr>
                        <a:t>5,896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Poppins"/>
                          <a:ea typeface="+mn-ea"/>
                          <a:cs typeface="Poppins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  <a:endParaRPr lang="en-US" sz="1100" b="0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/>
                          <a:ea typeface="+mn-ea"/>
                          <a:cs typeface="Poppins"/>
                        </a:rPr>
                        <a:t>279,776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  <a:endParaRPr lang="en-US" sz="1100" b="0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/>
                          <a:ea typeface="+mn-ea"/>
                          <a:cs typeface="Poppins"/>
                        </a:rPr>
                        <a:t>0.29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lvl="0" algn="ctr" rtl="0">
                        <a:buNone/>
                      </a:pPr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/>
                          <a:ea typeface="+mn-ea"/>
                          <a:cs typeface="Poppins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pic>
        <p:nvPicPr>
          <p:cNvPr id="100" name="Graphic 99" descr="Car with solid fill">
            <a:extLst>
              <a:ext uri="{FF2B5EF4-FFF2-40B4-BE49-F238E27FC236}">
                <a16:creationId xmlns:a16="http://schemas.microsoft.com/office/drawing/2014/main" id="{1AA345D6-4C6D-6667-44A8-26E742799A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2" name="Graphic 101" descr="Smart Phone with solid fill">
            <a:extLst>
              <a:ext uri="{FF2B5EF4-FFF2-40B4-BE49-F238E27FC236}">
                <a16:creationId xmlns:a16="http://schemas.microsoft.com/office/drawing/2014/main" id="{A495E903-1581-4303-20C2-60F461AC94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4" name="Graphic 103" descr="House with solid fill">
            <a:extLst>
              <a:ext uri="{FF2B5EF4-FFF2-40B4-BE49-F238E27FC236}">
                <a16:creationId xmlns:a16="http://schemas.microsoft.com/office/drawing/2014/main" id="{F3BB71B0-745C-F757-6288-D3C0E644CE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428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 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/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</a:t>
                      </a:r>
                      <a:endParaRPr lang="en-US" sz="1800" b="1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AU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</a:t>
              </a:r>
              <a:r>
                <a:rPr lang="en-US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007</a:t>
              </a: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5" name="Graphic 15" descr="Upward trend with solid fill">
            <a:extLst>
              <a:ext uri="{FF2B5EF4-FFF2-40B4-BE49-F238E27FC236}">
                <a16:creationId xmlns:a16="http://schemas.microsoft.com/office/drawing/2014/main" id="{E5669626-8F5B-6813-5192-C1E9A11174D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2361" b="23041"/>
          <a:stretch/>
        </p:blipFill>
        <p:spPr>
          <a:xfrm>
            <a:off x="5658064" y="1871072"/>
            <a:ext cx="1246176" cy="12352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562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02877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21" name="Graphic 20" descr="Downward trend graph with solid fill">
            <a:extLst>
              <a:ext uri="{FF2B5EF4-FFF2-40B4-BE49-F238E27FC236}">
                <a16:creationId xmlns:a16="http://schemas.microsoft.com/office/drawing/2014/main" id="{7C9B1C81-6F57-04F7-5B54-B84190A10F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876" b="25155"/>
          <a:stretch/>
        </p:blipFill>
        <p:spPr>
          <a:xfrm>
            <a:off x="5645298" y="1940754"/>
            <a:ext cx="1277617" cy="122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007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Weekly Energy Report 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65848-C94B-FE74-0FE3-F7274A69B2DB}"/>
              </a:ext>
            </a:extLst>
          </p:cNvPr>
          <p:cNvSpPr txBox="1"/>
          <p:nvPr/>
        </p:nvSpPr>
        <p:spPr>
          <a:xfrm>
            <a:off x="1507986" y="4306203"/>
            <a:ext cx="3429000" cy="315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ENERGY USAGE THIS WEEK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8BD26A9-2B9A-2F49-D1CB-F87ECA8CB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4001933"/>
              </p:ext>
            </p:extLst>
          </p:nvPr>
        </p:nvGraphicFramePr>
        <p:xfrm>
          <a:off x="300571" y="4541662"/>
          <a:ext cx="5638800" cy="1533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9" name="Rectangle 1">
            <a:extLst>
              <a:ext uri="{FF2B5EF4-FFF2-40B4-BE49-F238E27FC236}">
                <a16:creationId xmlns:a16="http://schemas.microsoft.com/office/drawing/2014/main" id="{9F57D231-520E-8BD4-C9D9-777B1603C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576" y="6191570"/>
            <a:ext cx="35856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6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CURRENT VS. BASELINE ENERGY USAGE</a:t>
            </a:r>
          </a:p>
        </p:txBody>
      </p:sp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84624D89-FEFD-1E0A-31A2-B6F89F5791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1696248"/>
              </p:ext>
            </p:extLst>
          </p:nvPr>
        </p:nvGraphicFramePr>
        <p:xfrm>
          <a:off x="300570" y="6490881"/>
          <a:ext cx="4585707" cy="2494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2" y="1709551"/>
            <a:ext cx="3708097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energy reduction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94214"/>
              </p:ext>
            </p:extLst>
          </p:nvPr>
        </p:nvGraphicFramePr>
        <p:xfrm>
          <a:off x="319621" y="2186036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12,356</a:t>
                      </a:r>
                      <a:endParaRPr lang="en-US" sz="18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586,292</a:t>
                      </a:r>
                      <a:r>
                        <a:rPr lang="en-US" sz="2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0.607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74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 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/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</a:t>
                      </a:r>
                      <a:endParaRPr lang="en-US" sz="1800" b="1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AU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</a:t>
              </a:r>
              <a:r>
                <a:rPr lang="en-US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007</a:t>
              </a: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8" name="Graphic 17" descr="Car with solid fill">
            <a:extLst>
              <a:ext uri="{FF2B5EF4-FFF2-40B4-BE49-F238E27FC236}">
                <a16:creationId xmlns:a16="http://schemas.microsoft.com/office/drawing/2014/main" id="{19DED771-B0D5-F430-060D-11C9BE2FD7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Graphic 18" descr="Smart Phone with solid fill">
            <a:extLst>
              <a:ext uri="{FF2B5EF4-FFF2-40B4-BE49-F238E27FC236}">
                <a16:creationId xmlns:a16="http://schemas.microsoft.com/office/drawing/2014/main" id="{D8E15B18-1ACF-FAB8-B59B-06A2B09BB6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" name="Graphic 19" descr="House with solid fill">
            <a:extLst>
              <a:ext uri="{FF2B5EF4-FFF2-40B4-BE49-F238E27FC236}">
                <a16:creationId xmlns:a16="http://schemas.microsoft.com/office/drawing/2014/main" id="{63B5C644-B3B9-80D6-F589-5245E9B3BE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454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42460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</a:t>
            </a:r>
            <a:r>
              <a:rPr lang="en-US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114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Weekly Energy Report 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65848-C94B-FE74-0FE3-F7274A69B2DB}"/>
              </a:ext>
            </a:extLst>
          </p:cNvPr>
          <p:cNvSpPr txBox="1"/>
          <p:nvPr/>
        </p:nvSpPr>
        <p:spPr>
          <a:xfrm>
            <a:off x="1507986" y="4331599"/>
            <a:ext cx="3429000" cy="315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ENERGY USAGE THIS WEEK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8BD26A9-2B9A-2F49-D1CB-F87ECA8CB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0638414"/>
              </p:ext>
            </p:extLst>
          </p:nvPr>
        </p:nvGraphicFramePr>
        <p:xfrm>
          <a:off x="300571" y="4567058"/>
          <a:ext cx="5638800" cy="1533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9" name="Rectangle 1">
            <a:extLst>
              <a:ext uri="{FF2B5EF4-FFF2-40B4-BE49-F238E27FC236}">
                <a16:creationId xmlns:a16="http://schemas.microsoft.com/office/drawing/2014/main" id="{9F57D231-520E-8BD4-C9D9-777B1603C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32" y="6285153"/>
            <a:ext cx="35856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6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CURRENT VS. BASELINE ENERGY USAGE</a:t>
            </a:r>
          </a:p>
        </p:txBody>
      </p:sp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84624D89-FEFD-1E0A-31A2-B6F89F5791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3159782"/>
              </p:ext>
            </p:extLst>
          </p:nvPr>
        </p:nvGraphicFramePr>
        <p:xfrm>
          <a:off x="300570" y="6592930"/>
          <a:ext cx="4585707" cy="2392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2" y="1709551"/>
            <a:ext cx="4390891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energy reduction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891750"/>
              </p:ext>
            </p:extLst>
          </p:nvPr>
        </p:nvGraphicFramePr>
        <p:xfrm>
          <a:off x="309448" y="2149839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329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15,630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0.016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74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 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/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</a:t>
                      </a:r>
                      <a:endParaRPr lang="en-US" sz="1800" b="1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AU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</a:t>
              </a:r>
              <a:r>
                <a:rPr lang="en-US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007</a:t>
              </a: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5" name="Graphic 14" descr="Car with solid fill">
            <a:extLst>
              <a:ext uri="{FF2B5EF4-FFF2-40B4-BE49-F238E27FC236}">
                <a16:creationId xmlns:a16="http://schemas.microsoft.com/office/drawing/2014/main" id="{8DD5FB4F-A419-238C-AD58-BDD6B9A2AB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c 15" descr="Smart Phone with solid fill">
            <a:extLst>
              <a:ext uri="{FF2B5EF4-FFF2-40B4-BE49-F238E27FC236}">
                <a16:creationId xmlns:a16="http://schemas.microsoft.com/office/drawing/2014/main" id="{DDD98677-D5FC-E78E-FEDF-EEAF44C169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Graphic 16" descr="House with solid fill">
            <a:extLst>
              <a:ext uri="{FF2B5EF4-FFF2-40B4-BE49-F238E27FC236}">
                <a16:creationId xmlns:a16="http://schemas.microsoft.com/office/drawing/2014/main" id="{23D5A7A8-D2BF-73B2-CDB2-138168ABA6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Graphic 18" descr="Downward trend graph with solid fill">
            <a:extLst>
              <a:ext uri="{FF2B5EF4-FFF2-40B4-BE49-F238E27FC236}">
                <a16:creationId xmlns:a16="http://schemas.microsoft.com/office/drawing/2014/main" id="{299AA275-154A-1D94-491D-53368E470C6D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1876" b="25155"/>
          <a:stretch/>
        </p:blipFill>
        <p:spPr>
          <a:xfrm>
            <a:off x="5645298" y="1940754"/>
            <a:ext cx="1277617" cy="122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728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42460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</a:t>
            </a:r>
            <a:r>
              <a:rPr lang="en-US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124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Weekly Energy Report 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65848-C94B-FE74-0FE3-F7274A69B2DB}"/>
              </a:ext>
            </a:extLst>
          </p:cNvPr>
          <p:cNvSpPr txBox="1"/>
          <p:nvPr/>
        </p:nvSpPr>
        <p:spPr>
          <a:xfrm>
            <a:off x="1507986" y="4331599"/>
            <a:ext cx="3429000" cy="315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ENERGY USAGE THIS WEEK</a:t>
            </a:r>
            <a:endParaRPr lang="en-US" sz="105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8BD26A9-2B9A-2F49-D1CB-F87ECA8CB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6282020"/>
              </p:ext>
            </p:extLst>
          </p:nvPr>
        </p:nvGraphicFramePr>
        <p:xfrm>
          <a:off x="300571" y="4567058"/>
          <a:ext cx="5638800" cy="1533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9" name="Rectangle 1">
            <a:extLst>
              <a:ext uri="{FF2B5EF4-FFF2-40B4-BE49-F238E27FC236}">
                <a16:creationId xmlns:a16="http://schemas.microsoft.com/office/drawing/2014/main" id="{9F57D231-520E-8BD4-C9D9-777B1603C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32" y="6285153"/>
            <a:ext cx="35856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6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CURRENT VS. BASELINE ENERGY USAGE</a:t>
            </a:r>
          </a:p>
        </p:txBody>
      </p:sp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84624D89-FEFD-1E0A-31A2-B6F89F5791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7713330"/>
              </p:ext>
            </p:extLst>
          </p:nvPr>
        </p:nvGraphicFramePr>
        <p:xfrm>
          <a:off x="300570" y="6592930"/>
          <a:ext cx="4585707" cy="2392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1" y="1709551"/>
            <a:ext cx="4506395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increase in energy usage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530656"/>
              </p:ext>
            </p:extLst>
          </p:nvPr>
        </p:nvGraphicFramePr>
        <p:xfrm>
          <a:off x="278522" y="2170411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494</a:t>
                      </a:r>
                      <a:endParaRPr lang="en-US" sz="18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23,445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0.024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74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 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296726"/>
              </p:ext>
            </p:extLst>
          </p:nvPr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AU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</a:t>
              </a:r>
              <a:r>
                <a:rPr lang="en-US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007</a:t>
              </a: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4" name="Graphic 13" descr="Car with solid fill">
            <a:extLst>
              <a:ext uri="{FF2B5EF4-FFF2-40B4-BE49-F238E27FC236}">
                <a16:creationId xmlns:a16="http://schemas.microsoft.com/office/drawing/2014/main" id="{53BED38C-CC60-47CA-45B0-7869606C56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Graphic 14" descr="Smart Phone with solid fill">
            <a:extLst>
              <a:ext uri="{FF2B5EF4-FFF2-40B4-BE49-F238E27FC236}">
                <a16:creationId xmlns:a16="http://schemas.microsoft.com/office/drawing/2014/main" id="{99A046AC-3A49-7903-1079-2BA4ED5F06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c 15" descr="House with solid fill">
            <a:extLst>
              <a:ext uri="{FF2B5EF4-FFF2-40B4-BE49-F238E27FC236}">
                <a16:creationId xmlns:a16="http://schemas.microsoft.com/office/drawing/2014/main" id="{3BF834ED-F2B2-9134-A0D1-7D31883E2E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Graphic 15" descr="Upward trend with solid fill">
            <a:extLst>
              <a:ext uri="{FF2B5EF4-FFF2-40B4-BE49-F238E27FC236}">
                <a16:creationId xmlns:a16="http://schemas.microsoft.com/office/drawing/2014/main" id="{3DEF0A92-8A8E-DA07-F85B-812B31646B0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2361" b="23041"/>
          <a:stretch/>
        </p:blipFill>
        <p:spPr>
          <a:xfrm>
            <a:off x="5658064" y="1871072"/>
            <a:ext cx="1246176" cy="12352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2995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02877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18" name="Graphic 17" descr="Downward trend graph with solid fill">
            <a:extLst>
              <a:ext uri="{FF2B5EF4-FFF2-40B4-BE49-F238E27FC236}">
                <a16:creationId xmlns:a16="http://schemas.microsoft.com/office/drawing/2014/main" id="{F2EA8FE3-A6AE-EF00-78D5-8B79E641BC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876" b="25155"/>
          <a:stretch/>
        </p:blipFill>
        <p:spPr>
          <a:xfrm>
            <a:off x="5645298" y="1940754"/>
            <a:ext cx="1277617" cy="122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</a:t>
            </a:r>
            <a:r>
              <a:rPr lang="en-US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210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Weekly Energy Report 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65848-C94B-FE74-0FE3-F7274A69B2DB}"/>
              </a:ext>
            </a:extLst>
          </p:cNvPr>
          <p:cNvSpPr txBox="1"/>
          <p:nvPr/>
        </p:nvSpPr>
        <p:spPr>
          <a:xfrm>
            <a:off x="1507986" y="4306203"/>
            <a:ext cx="3429000" cy="315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ENERGY USAGE THIS WEEK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8BD26A9-2B9A-2F49-D1CB-F87ECA8CB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7360513"/>
              </p:ext>
            </p:extLst>
          </p:nvPr>
        </p:nvGraphicFramePr>
        <p:xfrm>
          <a:off x="300571" y="4541662"/>
          <a:ext cx="5696382" cy="1533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9" name="Rectangle 1">
            <a:extLst>
              <a:ext uri="{FF2B5EF4-FFF2-40B4-BE49-F238E27FC236}">
                <a16:creationId xmlns:a16="http://schemas.microsoft.com/office/drawing/2014/main" id="{9F57D231-520E-8BD4-C9D9-777B1603C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576" y="6191570"/>
            <a:ext cx="35856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6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CURRENT VS. BASELINE ENERGY USAGE</a:t>
            </a:r>
          </a:p>
        </p:txBody>
      </p:sp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84624D89-FEFD-1E0A-31A2-B6F89F5791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9701240"/>
              </p:ext>
            </p:extLst>
          </p:nvPr>
        </p:nvGraphicFramePr>
        <p:xfrm>
          <a:off x="300570" y="6490881"/>
          <a:ext cx="4585707" cy="2494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2" y="1709551"/>
            <a:ext cx="3708097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energy reduction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487312"/>
              </p:ext>
            </p:extLst>
          </p:nvPr>
        </p:nvGraphicFramePr>
        <p:xfrm>
          <a:off x="278522" y="2139893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10,347</a:t>
                      </a:r>
                      <a:endParaRPr lang="en-US" sz="18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490,956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0.509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74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 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96746"/>
              </p:ext>
            </p:extLst>
          </p:nvPr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</a:t>
                      </a:r>
                      <a:endParaRPr lang="en-US" sz="1800" b="1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AU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</a:t>
              </a:r>
              <a:r>
                <a:rPr lang="en-US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007</a:t>
              </a: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5" name="Graphic 14" descr="Car with solid fill">
            <a:extLst>
              <a:ext uri="{FF2B5EF4-FFF2-40B4-BE49-F238E27FC236}">
                <a16:creationId xmlns:a16="http://schemas.microsoft.com/office/drawing/2014/main" id="{F7A226DE-3CAC-1490-6104-995D1F28F4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c 15" descr="Smart Phone with solid fill">
            <a:extLst>
              <a:ext uri="{FF2B5EF4-FFF2-40B4-BE49-F238E27FC236}">
                <a16:creationId xmlns:a16="http://schemas.microsoft.com/office/drawing/2014/main" id="{2F803E4F-3A51-B971-350B-8AE28447CF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Graphic 16" descr="House with solid fill">
            <a:extLst>
              <a:ext uri="{FF2B5EF4-FFF2-40B4-BE49-F238E27FC236}">
                <a16:creationId xmlns:a16="http://schemas.microsoft.com/office/drawing/2014/main" id="{6C6C343F-47AB-71DC-29F8-4248E97866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601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42460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</a:t>
            </a:r>
            <a:r>
              <a:rPr lang="en-US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222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Weekly Energy Report 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65848-C94B-FE74-0FE3-F7274A69B2DB}"/>
              </a:ext>
            </a:extLst>
          </p:cNvPr>
          <p:cNvSpPr txBox="1"/>
          <p:nvPr/>
        </p:nvSpPr>
        <p:spPr>
          <a:xfrm>
            <a:off x="1507986" y="4331599"/>
            <a:ext cx="3429000" cy="315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ENERGY USAGE THIS WEEK</a:t>
            </a:r>
            <a:endParaRPr lang="en-US" sz="105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8BD26A9-2B9A-2F49-D1CB-F87ECA8CB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603101"/>
              </p:ext>
            </p:extLst>
          </p:nvPr>
        </p:nvGraphicFramePr>
        <p:xfrm>
          <a:off x="300571" y="4567058"/>
          <a:ext cx="5638800" cy="1533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9" name="Rectangle 1">
            <a:extLst>
              <a:ext uri="{FF2B5EF4-FFF2-40B4-BE49-F238E27FC236}">
                <a16:creationId xmlns:a16="http://schemas.microsoft.com/office/drawing/2014/main" id="{9F57D231-520E-8BD4-C9D9-777B1603C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32" y="6285153"/>
            <a:ext cx="35856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6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CURRENT VS. BASELINE ENERGY USAGE</a:t>
            </a:r>
          </a:p>
        </p:txBody>
      </p:sp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84624D89-FEFD-1E0A-31A2-B6F89F5791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8681400"/>
              </p:ext>
            </p:extLst>
          </p:nvPr>
        </p:nvGraphicFramePr>
        <p:xfrm>
          <a:off x="300570" y="6592930"/>
          <a:ext cx="4585707" cy="2392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2" y="1709551"/>
            <a:ext cx="3708097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energy reduction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674496"/>
              </p:ext>
            </p:extLst>
          </p:nvPr>
        </p:nvGraphicFramePr>
        <p:xfrm>
          <a:off x="314034" y="2134367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4,530</a:t>
                      </a:r>
                      <a:endParaRPr lang="en-US" sz="18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214,932</a:t>
                      </a:r>
                      <a:r>
                        <a:rPr lang="en-US" sz="2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0.223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74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 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/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</a:t>
                      </a:r>
                      <a:endParaRPr lang="en-US" sz="1800" b="1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AU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</a:t>
              </a:r>
              <a:r>
                <a:rPr lang="en-US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007</a:t>
              </a: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4" name="Graphic 13" descr="Car with solid fill">
            <a:extLst>
              <a:ext uri="{FF2B5EF4-FFF2-40B4-BE49-F238E27FC236}">
                <a16:creationId xmlns:a16="http://schemas.microsoft.com/office/drawing/2014/main" id="{10C4F1B8-2C96-C2CB-AF29-DC0A9484B9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Graphic 14" descr="Smart Phone with solid fill">
            <a:extLst>
              <a:ext uri="{FF2B5EF4-FFF2-40B4-BE49-F238E27FC236}">
                <a16:creationId xmlns:a16="http://schemas.microsoft.com/office/drawing/2014/main" id="{DDBB1480-4B08-68F8-C527-EFCABC64D5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c 15" descr="House with solid fill">
            <a:extLst>
              <a:ext uri="{FF2B5EF4-FFF2-40B4-BE49-F238E27FC236}">
                <a16:creationId xmlns:a16="http://schemas.microsoft.com/office/drawing/2014/main" id="{F34C751C-E413-E1A8-9736-D0CC8C9FDA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Graphic 16" descr="Downward trend graph with solid fill">
            <a:extLst>
              <a:ext uri="{FF2B5EF4-FFF2-40B4-BE49-F238E27FC236}">
                <a16:creationId xmlns:a16="http://schemas.microsoft.com/office/drawing/2014/main" id="{FD24FA9F-D6FB-F287-E17A-65E26D0CE0A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1876" b="25155"/>
          <a:stretch/>
        </p:blipFill>
        <p:spPr>
          <a:xfrm>
            <a:off x="5645298" y="1940754"/>
            <a:ext cx="1277617" cy="122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7878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02877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</a:t>
            </a:r>
            <a:r>
              <a:rPr lang="en-US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275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Weekly Energy Report 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65848-C94B-FE74-0FE3-F7274A69B2DB}"/>
              </a:ext>
            </a:extLst>
          </p:cNvPr>
          <p:cNvSpPr txBox="1"/>
          <p:nvPr/>
        </p:nvSpPr>
        <p:spPr>
          <a:xfrm>
            <a:off x="1507986" y="4306203"/>
            <a:ext cx="3429000" cy="315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ENERGY USAGE THIS WEEK</a:t>
            </a:r>
            <a:endParaRPr lang="en-US" sz="105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8BD26A9-2B9A-2F49-D1CB-F87ECA8CB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1042321"/>
              </p:ext>
            </p:extLst>
          </p:nvPr>
        </p:nvGraphicFramePr>
        <p:xfrm>
          <a:off x="300571" y="4541662"/>
          <a:ext cx="5638800" cy="1533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9" name="Rectangle 1">
            <a:extLst>
              <a:ext uri="{FF2B5EF4-FFF2-40B4-BE49-F238E27FC236}">
                <a16:creationId xmlns:a16="http://schemas.microsoft.com/office/drawing/2014/main" id="{9F57D231-520E-8BD4-C9D9-777B1603C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576" y="6191570"/>
            <a:ext cx="35856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6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CURRENT VS. BASELINE ENERGY USAGE</a:t>
            </a:r>
          </a:p>
        </p:txBody>
      </p:sp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84624D89-FEFD-1E0A-31A2-B6F89F5791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7779415"/>
              </p:ext>
            </p:extLst>
          </p:nvPr>
        </p:nvGraphicFramePr>
        <p:xfrm>
          <a:off x="300570" y="6490881"/>
          <a:ext cx="4585707" cy="2494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2" y="1709551"/>
            <a:ext cx="4693974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energy reduction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749347"/>
              </p:ext>
            </p:extLst>
          </p:nvPr>
        </p:nvGraphicFramePr>
        <p:xfrm>
          <a:off x="340668" y="2122614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1,047</a:t>
                      </a:r>
                      <a:endParaRPr lang="en-US" sz="18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49,673</a:t>
                      </a:r>
                      <a:r>
                        <a:rPr lang="en-US" sz="2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0.051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74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 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/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</a:t>
                      </a:r>
                      <a:endParaRPr lang="en-US" sz="1800" b="1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AU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</a:t>
              </a:r>
              <a:r>
                <a:rPr lang="en-US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007</a:t>
              </a: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4" name="Graphic 13" descr="Car with solid fill">
            <a:extLst>
              <a:ext uri="{FF2B5EF4-FFF2-40B4-BE49-F238E27FC236}">
                <a16:creationId xmlns:a16="http://schemas.microsoft.com/office/drawing/2014/main" id="{C6321BB2-EC6D-349C-B2EF-8BAD8F0E17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Graphic 14" descr="Smart Phone with solid fill">
            <a:extLst>
              <a:ext uri="{FF2B5EF4-FFF2-40B4-BE49-F238E27FC236}">
                <a16:creationId xmlns:a16="http://schemas.microsoft.com/office/drawing/2014/main" id="{4235A880-20BB-5F76-F622-8D3FB7A685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c 15" descr="House with solid fill">
            <a:extLst>
              <a:ext uri="{FF2B5EF4-FFF2-40B4-BE49-F238E27FC236}">
                <a16:creationId xmlns:a16="http://schemas.microsoft.com/office/drawing/2014/main" id="{CB064939-6FCA-6D9E-80F6-6B1408A000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8" name="Graphic 17" descr="Downward trend graph with solid fill">
            <a:extLst>
              <a:ext uri="{FF2B5EF4-FFF2-40B4-BE49-F238E27FC236}">
                <a16:creationId xmlns:a16="http://schemas.microsoft.com/office/drawing/2014/main" id="{C2EE1AB7-7016-6CCD-770B-F248CB956476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1876" b="25155"/>
          <a:stretch/>
        </p:blipFill>
        <p:spPr>
          <a:xfrm>
            <a:off x="5645298" y="1940754"/>
            <a:ext cx="1277617" cy="122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9013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</TotalTime>
  <Words>606</Words>
  <Application>Microsoft Office PowerPoint</Application>
  <PresentationFormat>Letter Paper (8.5x11 in)</PresentationFormat>
  <Paragraphs>154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nova</vt:lpstr>
      <vt:lpstr>arial nova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Mahika Hari</dc:creator>
  <cp:lastModifiedBy>Mahika Hari</cp:lastModifiedBy>
  <cp:revision>2</cp:revision>
  <dcterms:created xsi:type="dcterms:W3CDTF">2023-03-27T18:52:53Z</dcterms:created>
  <dcterms:modified xsi:type="dcterms:W3CDTF">2023-05-30T17:23:12Z</dcterms:modified>
</cp:coreProperties>
</file>