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authors.xml" ContentType="application/vnd.ms-powerpoint.author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C3488-14ED-214D-A28F-96C28BE47A63}" v="9" dt="2023-05-30T16:28:05.450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5" Type="http://schemas.microsoft.com/office/2018/10/relationships/authors" Target="author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ka Hari" userId="S::mahika@evidn.com::e1e6dbb9-4a53-4e6d-bdbb-c980e3771336" providerId="AD" clId="Web-{ABDC3488-14ED-214D-A28F-96C28BE47A63}"/>
    <pc:docChg chg="modSld">
      <pc:chgData name="Mahika Hari" userId="S::mahika@evidn.com::e1e6dbb9-4a53-4e6d-bdbb-c980e3771336" providerId="AD" clId="Web-{ABDC3488-14ED-214D-A28F-96C28BE47A63}" dt="2023-05-30T16:28:01.309" v="3" actId="20577"/>
      <pc:docMkLst>
        <pc:docMk/>
      </pc:docMkLst>
      <pc:sldChg chg="modSp">
        <pc:chgData name="Mahika Hari" userId="S::mahika@evidn.com::e1e6dbb9-4a53-4e6d-bdbb-c980e3771336" providerId="AD" clId="Web-{ABDC3488-14ED-214D-A28F-96C28BE47A63}" dt="2023-05-30T16:28:01.309" v="3" actId="20577"/>
        <pc:sldMkLst>
          <pc:docMk/>
          <pc:sldMk cId="3355628127" sldId="257"/>
        </pc:sldMkLst>
        <pc:spChg chg="mod">
          <ac:chgData name="Mahika Hari" userId="S::mahika@evidn.com::e1e6dbb9-4a53-4e6d-bdbb-c980e3771336" providerId="AD" clId="Web-{ABDC3488-14ED-214D-A28F-96C28BE47A63}" dt="2023-05-30T16:28:01.309" v="3" actId="20577"/>
          <ac:spMkLst>
            <pc:docMk/>
            <pc:sldMk cId="3355628127" sldId="257"/>
            <ac:spMk id="6" creationId="{6C1B70E5-18E1-8D13-FEE1-8094C88A53B4}"/>
          </ac:spMkLst>
        </pc:spChg>
      </pc:sldChg>
    </pc:docChg>
  </pc:docChgLst>
  <pc:docChgLst>
    <pc:chgData name="Mahika Hari" userId="e1e6dbb9-4a53-4e6d-bdbb-c980e3771336" providerId="ADAL" clId="{D597963B-673A-44EC-84F4-763CA13095C0}"/>
    <pc:docChg chg="undo custSel modSld">
      <pc:chgData name="Mahika Hari" userId="e1e6dbb9-4a53-4e6d-bdbb-c980e3771336" providerId="ADAL" clId="{D597963B-673A-44EC-84F4-763CA13095C0}" dt="2023-05-30T17:23:02.801" v="181" actId="20577"/>
      <pc:docMkLst>
        <pc:docMk/>
      </pc:docMkLst>
      <pc:sldChg chg="modSp mod">
        <pc:chgData name="Mahika Hari" userId="e1e6dbb9-4a53-4e6d-bdbb-c980e3771336" providerId="ADAL" clId="{D597963B-673A-44EC-84F4-763CA13095C0}" dt="2023-05-30T16:31:35.652" v="25" actId="20577"/>
        <pc:sldMkLst>
          <pc:docMk/>
          <pc:sldMk cId="3355628127" sldId="257"/>
        </pc:sldMkLst>
        <pc:graphicFrameChg chg="modGraphic">
          <ac:chgData name="Mahika Hari" userId="e1e6dbb9-4a53-4e6d-bdbb-c980e3771336" providerId="ADAL" clId="{D597963B-673A-44EC-84F4-763CA13095C0}" dt="2023-05-30T16:31:35.652" v="25" actId="20577"/>
          <ac:graphicFrameMkLst>
            <pc:docMk/>
            <pc:sldMk cId="3355628127" sldId="257"/>
            <ac:graphicFrameMk id="97" creationId="{3B422D03-B06B-7A4A-806E-64C5C47E6757}"/>
          </ac:graphicFrameMkLst>
        </pc:graphicFrameChg>
      </pc:sldChg>
      <pc:sldChg chg="addSp delSp modSp mod">
        <pc:chgData name="Mahika Hari" userId="e1e6dbb9-4a53-4e6d-bdbb-c980e3771336" providerId="ADAL" clId="{D597963B-673A-44EC-84F4-763CA13095C0}" dt="2023-05-30T16:42:07.316" v="70" actId="20577"/>
        <pc:sldMkLst>
          <pc:docMk/>
          <pc:sldMk cId="997287653" sldId="258"/>
        </pc:sldMkLst>
        <pc:spChg chg="mod">
          <ac:chgData name="Mahika Hari" userId="e1e6dbb9-4a53-4e6d-bdbb-c980e3771336" providerId="ADAL" clId="{D597963B-673A-44EC-84F4-763CA13095C0}" dt="2023-05-30T16:33:42.340" v="43"/>
          <ac:spMkLst>
            <pc:docMk/>
            <pc:sldMk cId="997287653" sldId="258"/>
            <ac:spMk id="6" creationId="{6C1B70E5-18E1-8D13-FEE1-8094C88A53B4}"/>
          </ac:spMkLst>
        </pc:spChg>
        <pc:spChg chg="mod">
          <ac:chgData name="Mahika Hari" userId="e1e6dbb9-4a53-4e6d-bdbb-c980e3771336" providerId="ADAL" clId="{D597963B-673A-44EC-84F4-763CA13095C0}" dt="2023-05-30T16:34:05.019" v="48"/>
          <ac:spMkLst>
            <pc:docMk/>
            <pc:sldMk cId="997287653" sldId="258"/>
            <ac:spMk id="92" creationId="{698D1336-60BC-46F2-EB9F-E5179F00813E}"/>
          </ac:spMkLst>
        </pc:spChg>
        <pc:graphicFrameChg chg="modGraphic">
          <ac:chgData name="Mahika Hari" userId="e1e6dbb9-4a53-4e6d-bdbb-c980e3771336" providerId="ADAL" clId="{D597963B-673A-44EC-84F4-763CA13095C0}" dt="2023-05-30T16:42:07.316" v="70" actId="20577"/>
          <ac:graphicFrameMkLst>
            <pc:docMk/>
            <pc:sldMk cId="997287653" sldId="258"/>
            <ac:graphicFrameMk id="97" creationId="{3B422D03-B06B-7A4A-806E-64C5C47E6757}"/>
          </ac:graphicFrameMkLst>
        </pc:graphicFrameChg>
        <pc:picChg chg="del">
          <ac:chgData name="Mahika Hari" userId="e1e6dbb9-4a53-4e6d-bdbb-c980e3771336" providerId="ADAL" clId="{D597963B-673A-44EC-84F4-763CA13095C0}" dt="2023-05-30T16:34:16.790" v="51" actId="478"/>
          <ac:picMkLst>
            <pc:docMk/>
            <pc:sldMk cId="997287653" sldId="258"/>
            <ac:picMk id="14" creationId="{5FE4F564-B7B3-DF95-B65B-6991C8A8D7BD}"/>
          </ac:picMkLst>
        </pc:picChg>
        <pc:picChg chg="add del mod">
          <ac:chgData name="Mahika Hari" userId="e1e6dbb9-4a53-4e6d-bdbb-c980e3771336" providerId="ADAL" clId="{D597963B-673A-44EC-84F4-763CA13095C0}" dt="2023-05-30T16:34:15.322" v="50"/>
          <ac:picMkLst>
            <pc:docMk/>
            <pc:sldMk cId="997287653" sldId="258"/>
            <ac:picMk id="18" creationId="{A3A0C6B8-B648-4D9D-DB5D-7EB9EB6B782E}"/>
          </ac:picMkLst>
        </pc:picChg>
        <pc:picChg chg="add mod">
          <ac:chgData name="Mahika Hari" userId="e1e6dbb9-4a53-4e6d-bdbb-c980e3771336" providerId="ADAL" clId="{D597963B-673A-44EC-84F4-763CA13095C0}" dt="2023-05-30T16:34:17.264" v="52"/>
          <ac:picMkLst>
            <pc:docMk/>
            <pc:sldMk cId="997287653" sldId="258"/>
            <ac:picMk id="19" creationId="{299AA275-154A-1D94-491D-53368E470C6D}"/>
          </ac:picMkLst>
        </pc:picChg>
      </pc:sldChg>
      <pc:sldChg chg="modSp mod">
        <pc:chgData name="Mahika Hari" userId="e1e6dbb9-4a53-4e6d-bdbb-c980e3771336" providerId="ADAL" clId="{D597963B-673A-44EC-84F4-763CA13095C0}" dt="2023-05-30T16:33:39.499" v="42"/>
        <pc:sldMkLst>
          <pc:docMk/>
          <pc:sldMk cId="3064548188" sldId="259"/>
        </pc:sldMkLst>
        <pc:spChg chg="mod">
          <ac:chgData name="Mahika Hari" userId="e1e6dbb9-4a53-4e6d-bdbb-c980e3771336" providerId="ADAL" clId="{D597963B-673A-44EC-84F4-763CA13095C0}" dt="2023-05-30T16:33:39.499" v="42"/>
          <ac:spMkLst>
            <pc:docMk/>
            <pc:sldMk cId="3064548188" sldId="259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6:33:13.581" v="41" actId="20577"/>
          <ac:graphicFrameMkLst>
            <pc:docMk/>
            <pc:sldMk cId="3064548188" sldId="259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7:23:02.801" v="181" actId="20577"/>
        <pc:sldMkLst>
          <pc:docMk/>
          <pc:sldMk cId="1442995063" sldId="260"/>
        </pc:sldMkLst>
        <pc:spChg chg="mod">
          <ac:chgData name="Mahika Hari" userId="e1e6dbb9-4a53-4e6d-bdbb-c980e3771336" providerId="ADAL" clId="{D597963B-673A-44EC-84F4-763CA13095C0}" dt="2023-05-30T16:33:44.713" v="44"/>
          <ac:spMkLst>
            <pc:docMk/>
            <pc:sldMk cId="1442995063" sldId="260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7:23:02.801" v="181" actId="20577"/>
          <ac:graphicFrameMkLst>
            <pc:docMk/>
            <pc:sldMk cId="1442995063" sldId="260"/>
            <ac:graphicFrameMk id="2" creationId="{F7C1A2DC-CBBE-DC41-CC52-D640AD2168A6}"/>
          </ac:graphicFrameMkLst>
        </pc:graphicFrameChg>
        <pc:graphicFrameChg chg="modGraphic">
          <ac:chgData name="Mahika Hari" userId="e1e6dbb9-4a53-4e6d-bdbb-c980e3771336" providerId="ADAL" clId="{D597963B-673A-44EC-84F4-763CA13095C0}" dt="2023-05-30T16:44:09.167" v="89" actId="20577"/>
          <ac:graphicFrameMkLst>
            <pc:docMk/>
            <pc:sldMk cId="1442995063" sldId="260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6:50:29.544" v="152" actId="20577"/>
        <pc:sldMkLst>
          <pc:docMk/>
          <pc:sldMk cId="857878202" sldId="261"/>
        </pc:sldMkLst>
        <pc:spChg chg="mod">
          <ac:chgData name="Mahika Hari" userId="e1e6dbb9-4a53-4e6d-bdbb-c980e3771336" providerId="ADAL" clId="{D597963B-673A-44EC-84F4-763CA13095C0}" dt="2023-05-30T16:33:50.777" v="46"/>
          <ac:spMkLst>
            <pc:docMk/>
            <pc:sldMk cId="857878202" sldId="261"/>
            <ac:spMk id="6" creationId="{6C1B70E5-18E1-8D13-FEE1-8094C88A53B4}"/>
          </ac:spMkLst>
        </pc:spChg>
        <pc:graphicFrameChg chg="mod modGraphic">
          <ac:chgData name="Mahika Hari" userId="e1e6dbb9-4a53-4e6d-bdbb-c980e3771336" providerId="ADAL" clId="{D597963B-673A-44EC-84F4-763CA13095C0}" dt="2023-05-30T16:50:29.544" v="152" actId="20577"/>
          <ac:graphicFrameMkLst>
            <pc:docMk/>
            <pc:sldMk cId="857878202" sldId="261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6:46:09.578" v="113" actId="20577"/>
        <pc:sldMkLst>
          <pc:docMk/>
          <pc:sldMk cId="2076012483" sldId="262"/>
        </pc:sldMkLst>
        <pc:spChg chg="mod">
          <ac:chgData name="Mahika Hari" userId="e1e6dbb9-4a53-4e6d-bdbb-c980e3771336" providerId="ADAL" clId="{D597963B-673A-44EC-84F4-763CA13095C0}" dt="2023-05-30T16:33:47.696" v="45"/>
          <ac:spMkLst>
            <pc:docMk/>
            <pc:sldMk cId="2076012483" sldId="262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6:46:09.578" v="113" actId="20577"/>
          <ac:graphicFrameMkLst>
            <pc:docMk/>
            <pc:sldMk cId="2076012483" sldId="262"/>
            <ac:graphicFrameMk id="97" creationId="{3B422D03-B06B-7A4A-806E-64C5C47E6757}"/>
          </ac:graphicFrameMkLst>
        </pc:graphicFrameChg>
      </pc:sldChg>
      <pc:sldChg chg="addSp delSp modSp mod">
        <pc:chgData name="Mahika Hari" userId="e1e6dbb9-4a53-4e6d-bdbb-c980e3771336" providerId="ADAL" clId="{D597963B-673A-44EC-84F4-763CA13095C0}" dt="2023-05-30T16:52:31.558" v="180" actId="20577"/>
        <pc:sldMkLst>
          <pc:docMk/>
          <pc:sldMk cId="3769013793" sldId="263"/>
        </pc:sldMkLst>
        <pc:spChg chg="mod">
          <ac:chgData name="Mahika Hari" userId="e1e6dbb9-4a53-4e6d-bdbb-c980e3771336" providerId="ADAL" clId="{D597963B-673A-44EC-84F4-763CA13095C0}" dt="2023-05-30T16:33:54.518" v="47"/>
          <ac:spMkLst>
            <pc:docMk/>
            <pc:sldMk cId="3769013793" sldId="263"/>
            <ac:spMk id="6" creationId="{6C1B70E5-18E1-8D13-FEE1-8094C88A53B4}"/>
          </ac:spMkLst>
        </pc:spChg>
        <pc:spChg chg="mod">
          <ac:chgData name="Mahika Hari" userId="e1e6dbb9-4a53-4e6d-bdbb-c980e3771336" providerId="ADAL" clId="{D597963B-673A-44EC-84F4-763CA13095C0}" dt="2023-05-30T16:46:39.635" v="116"/>
          <ac:spMkLst>
            <pc:docMk/>
            <pc:sldMk cId="3769013793" sldId="263"/>
            <ac:spMk id="92" creationId="{698D1336-60BC-46F2-EB9F-E5179F00813E}"/>
          </ac:spMkLst>
        </pc:spChg>
        <pc:graphicFrameChg chg="mod modGraphic">
          <ac:chgData name="Mahika Hari" userId="e1e6dbb9-4a53-4e6d-bdbb-c980e3771336" providerId="ADAL" clId="{D597963B-673A-44EC-84F4-763CA13095C0}" dt="2023-05-30T16:52:31.558" v="180" actId="20577"/>
          <ac:graphicFrameMkLst>
            <pc:docMk/>
            <pc:sldMk cId="3769013793" sldId="263"/>
            <ac:graphicFrameMk id="97" creationId="{3B422D03-B06B-7A4A-806E-64C5C47E6757}"/>
          </ac:graphicFrameMkLst>
        </pc:graphicFrameChg>
        <pc:picChg chg="del">
          <ac:chgData name="Mahika Hari" userId="e1e6dbb9-4a53-4e6d-bdbb-c980e3771336" providerId="ADAL" clId="{D597963B-673A-44EC-84F4-763CA13095C0}" dt="2023-05-30T16:46:30.309" v="114" actId="478"/>
          <ac:picMkLst>
            <pc:docMk/>
            <pc:sldMk cId="3769013793" sldId="263"/>
            <ac:picMk id="17" creationId="{DEED3261-57CF-B60D-F39C-9AB9C5CDFCDA}"/>
          </ac:picMkLst>
        </pc:picChg>
        <pc:picChg chg="add mod">
          <ac:chgData name="Mahika Hari" userId="e1e6dbb9-4a53-4e6d-bdbb-c980e3771336" providerId="ADAL" clId="{D597963B-673A-44EC-84F4-763CA13095C0}" dt="2023-05-30T16:46:30.640" v="115"/>
          <ac:picMkLst>
            <pc:docMk/>
            <pc:sldMk cId="3769013793" sldId="263"/>
            <ac:picMk id="18" creationId="{C2EE1AB7-7016-6CCD-770B-F248CB956476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18.038229999999999</c:v>
                </c:pt>
                <c:pt idx="2">
                  <c:v>13.218439999999999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18.038229999999999</c:v>
                </c:pt>
                <c:pt idx="1">
                  <c:v>18.038229999999999</c:v>
                </c:pt>
                <c:pt idx="2">
                  <c:v>18.038229999999999</c:v>
                </c:pt>
                <c:pt idx="3">
                  <c:v>18.038229999999999</c:v>
                </c:pt>
                <c:pt idx="4">
                  <c:v>18.038229999999999</c:v>
                </c:pt>
                <c:pt idx="5">
                  <c:v>18.038229999999999</c:v>
                </c:pt>
                <c:pt idx="6">
                  <c:v>18.038229999999999</c:v>
                </c:pt>
                <c:pt idx="7">
                  <c:v>18.038229999999999</c:v>
                </c:pt>
                <c:pt idx="8">
                  <c:v>18.038229999999999</c:v>
                </c:pt>
                <c:pt idx="9">
                  <c:v>18.038229999999999</c:v>
                </c:pt>
                <c:pt idx="10">
                  <c:v>18.038229999999999</c:v>
                </c:pt>
                <c:pt idx="11">
                  <c:v>18.038229999999999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13.231999999999999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4.svg"/><Relationship Id="rId11" Type="http://schemas.openxmlformats.org/officeDocument/2006/relationships/image" Target="../media/image5.png"/><Relationship Id="rId12" Type="http://schemas.openxmlformats.org/officeDocument/2006/relationships/image" Target="../media/image6.svg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6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6.sv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4.svg"/><Relationship Id="rId11" Type="http://schemas.openxmlformats.org/officeDocument/2006/relationships/image" Target="../media/image5.png"/><Relationship Id="rId12" Type="http://schemas.openxmlformats.org/officeDocument/2006/relationships/image" Target="../media/image6.svg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6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11.xml"/><Relationship Id="rId3" Type="http://schemas.openxmlformats.org/officeDocument/2006/relationships/chart" Target="../charts/chart12.xm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6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13.xml"/><Relationship Id="rId3" Type="http://schemas.openxmlformats.org/officeDocument/2006/relationships/chart" Target="../charts/chart14.xm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 b="1" i="0">
                <a:latin typeface="title"/>
              </a:rPr>
              <a:t>Lab 114</a:t>
            </a:r>
            <a:endParaRPr sz="2800" b="1" i="0">
              <a:latin typeface="titl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40693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402336" y="914400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400" b="1" i="0">
                <a:latin typeface="subtitle"/>
              </a:rPr>
              <a:t>Weekly Energy Report</a:t>
            </a:r>
            <a:endParaRPr sz="1400" b="1" i="0">
              <a:latin typeface="subtitl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336" y="1197864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100" b="0" i="0">
                <a:latin typeface="dates"/>
              </a:rPr>
              <a:t>May 22–May 28, 2023</a:t>
            </a:r>
            <a:endParaRPr sz="1100" b="0" i="0">
              <a:latin typeface="dates"/>
            </a:endParaRPr>
          </a:p>
        </p:txBody>
      </p:sp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7C9B1C81-6F57-04F7-5B54-B84190A1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001933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96248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4214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12,356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586,292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0.607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2</cp:revision>
  <dcterms:created xsi:type="dcterms:W3CDTF">2023-03-27T18:52:53Z</dcterms:created>
  <dcterms:modified xsi:type="dcterms:W3CDTF">2023-05-30T17:23:12Z</dcterms:modified>
</cp:coreProperties>
</file>