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sldIdLst>
    <p:sldId id="259" r:id="rId2"/>
    <p:sldId id="260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720ECF-DE0B-3075-7089-491B9457FC08}" name="Irene Win Law" initials="IWL" userId="S::irene@evidn.com::a1466dc6-869e-47b1-8373-ab824c96fe4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522"/>
    <a:srgbClr val="FF9393"/>
    <a:srgbClr val="F5AF7F"/>
    <a:srgbClr val="7C9CD6"/>
    <a:srgbClr val="FDF0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7279F-C0EB-D114-A8D9-1D2B634C7DBD}" v="4" dt="2023-06-08T15:44:12.620"/>
    <p1510:client id="{6F55E5A3-D1BE-3FCD-4C7F-C093CFE6356D}" v="22" dt="2023-06-08T18:39:59.920"/>
    <p1510:client id="{8C173A39-4049-3DC2-874F-F1ECACB67623}" v="3" dt="2023-06-09T19:06:22.409"/>
    <p1510:client id="{ABDC3488-14ED-214D-A28F-96C28BE47A63}" v="9" dt="2023-05-30T16:28:05.450"/>
    <p1510:client id="{C7E3C77B-130E-AE06-3EB6-00B00E36A7AF}" v="10" dt="2023-06-08T17:53:02.437"/>
    <p1510:client id="{C9484B85-D2DA-0D88-BA4D-75BC66B01803}" v="29" dt="2023-06-16T16:09:46.453"/>
    <p1510:client id="{D597963B-673A-44EC-84F4-763CA13095C0}" v="4" dt="2023-05-30T16:46:30.640"/>
    <p1510:client id="{D9DB1833-46A9-59CA-E476-172941AF0587}" v="2" dt="2023-06-14T17:47:39.930"/>
    <p1510:client id="{F586E01C-4A3B-73B6-26E6-E59C2BF342AF}" v="6" dt="2023-06-14T17:10:45.234"/>
    <p1510:client id="{F831F61E-2597-3A3B-5A0E-B9FAA5191493}" v="4" dt="2023-06-12T22:05:13.6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>
      <p:cViewPr varScale="1">
        <p:scale>
          <a:sx n="91" d="100"/>
          <a:sy n="91" d="100"/>
        </p:scale>
        <p:origin x="2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25" indent="0" algn="ctr">
              <a:buNone/>
              <a:defRPr sz="1500"/>
            </a:lvl2pPr>
            <a:lvl3pPr marL="685849" indent="0" algn="ctr">
              <a:buNone/>
              <a:defRPr sz="1350"/>
            </a:lvl3pPr>
            <a:lvl4pPr marL="1028774" indent="0" algn="ctr">
              <a:buNone/>
              <a:defRPr sz="1200"/>
            </a:lvl4pPr>
            <a:lvl5pPr marL="1371699" indent="0" algn="ctr">
              <a:buNone/>
              <a:defRPr sz="1200"/>
            </a:lvl5pPr>
            <a:lvl6pPr marL="1714623" indent="0" algn="ctr">
              <a:buNone/>
              <a:defRPr sz="1200"/>
            </a:lvl6pPr>
            <a:lvl7pPr marL="2057548" indent="0" algn="ctr">
              <a:buNone/>
              <a:defRPr sz="1200"/>
            </a:lvl7pPr>
            <a:lvl8pPr marL="2400472" indent="0" algn="ctr">
              <a:buNone/>
              <a:defRPr sz="1200"/>
            </a:lvl8pPr>
            <a:lvl9pPr marL="2743397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8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6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4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6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5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4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3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7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9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1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6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9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1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25" indent="0">
              <a:buNone/>
              <a:defRPr sz="2100"/>
            </a:lvl2pPr>
            <a:lvl3pPr marL="685849" indent="0">
              <a:buNone/>
              <a:defRPr sz="1800"/>
            </a:lvl3pPr>
            <a:lvl4pPr marL="1028774" indent="0">
              <a:buNone/>
              <a:defRPr sz="1500"/>
            </a:lvl4pPr>
            <a:lvl5pPr marL="1371699" indent="0">
              <a:buNone/>
              <a:defRPr sz="1500"/>
            </a:lvl5pPr>
            <a:lvl6pPr marL="1714623" indent="0">
              <a:buNone/>
              <a:defRPr sz="1500"/>
            </a:lvl6pPr>
            <a:lvl7pPr marL="2057548" indent="0">
              <a:buNone/>
              <a:defRPr sz="1500"/>
            </a:lvl7pPr>
            <a:lvl8pPr marL="2400472" indent="0">
              <a:buNone/>
              <a:defRPr sz="1500"/>
            </a:lvl8pPr>
            <a:lvl9pPr marL="274339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7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8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0161B-07B2-4BAD-9EC2-43EA96471412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0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62" indent="-171462" algn="l" defTabSz="6858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87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1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36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6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85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10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34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59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5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74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23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48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72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97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007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3708097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012909"/>
              </p:ext>
            </p:extLst>
          </p:nvPr>
        </p:nvGraphicFramePr>
        <p:xfrm>
          <a:off x="319621" y="2186036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0" i="0" kern="120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45431"/>
              </p:ext>
            </p:extLst>
          </p:nvPr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oppins"/>
                          <a:cs typeface="Poppins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  <a:latin typeface="Poppins"/>
                        <a:cs typeface="Poppi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07000"/>
                </a:lnSpc>
              </a:pPr>
              <a:endParaRPr lang="en-US" sz="1400" b="1" dirty="0">
                <a:solidFill>
                  <a:srgbClr val="EE7522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8" name="Graphic 17" descr="Car with solid fill">
            <a:extLst>
              <a:ext uri="{FF2B5EF4-FFF2-40B4-BE49-F238E27FC236}">
                <a16:creationId xmlns:a16="http://schemas.microsoft.com/office/drawing/2014/main" id="{19DED771-B0D5-F430-060D-11C9BE2FD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Smart Phone with solid fill">
            <a:extLst>
              <a:ext uri="{FF2B5EF4-FFF2-40B4-BE49-F238E27FC236}">
                <a16:creationId xmlns:a16="http://schemas.microsoft.com/office/drawing/2014/main" id="{D8E15B18-1ACF-FAB8-B59B-06A2B09BB6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c 19" descr="House with solid fill">
            <a:extLst>
              <a:ext uri="{FF2B5EF4-FFF2-40B4-BE49-F238E27FC236}">
                <a16:creationId xmlns:a16="http://schemas.microsoft.com/office/drawing/2014/main" id="{63B5C644-B3B9-80D6-F589-5245E9B3BE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54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007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3708097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/>
        </p:nvGraphicFramePr>
        <p:xfrm>
          <a:off x="319621" y="2186036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0" i="0" kern="120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/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oppins"/>
                          <a:cs typeface="Poppins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  <a:latin typeface="Poppins"/>
                        <a:cs typeface="Poppi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07000"/>
                </a:lnSpc>
              </a:pPr>
              <a:endParaRPr lang="en-US" sz="1400" b="1" dirty="0">
                <a:solidFill>
                  <a:srgbClr val="EE7522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8" name="Graphic 17" descr="Car with solid fill">
            <a:extLst>
              <a:ext uri="{FF2B5EF4-FFF2-40B4-BE49-F238E27FC236}">
                <a16:creationId xmlns:a16="http://schemas.microsoft.com/office/drawing/2014/main" id="{19DED771-B0D5-F430-060D-11C9BE2FD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Smart Phone with solid fill">
            <a:extLst>
              <a:ext uri="{FF2B5EF4-FFF2-40B4-BE49-F238E27FC236}">
                <a16:creationId xmlns:a16="http://schemas.microsoft.com/office/drawing/2014/main" id="{D8E15B18-1ACF-FAB8-B59B-06A2B09BB6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c 19" descr="House with solid fill">
            <a:extLst>
              <a:ext uri="{FF2B5EF4-FFF2-40B4-BE49-F238E27FC236}">
                <a16:creationId xmlns:a16="http://schemas.microsoft.com/office/drawing/2014/main" id="{63B5C644-B3B9-80D6-F589-5245E9B3BE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4136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</TotalTime>
  <Words>124</Words>
  <Application>Microsoft Macintosh PowerPoint</Application>
  <PresentationFormat>Letter Paper (8.5x11 in)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Nova</vt:lpstr>
      <vt:lpstr>Arial Nova</vt:lpstr>
      <vt:lpstr>Calibri</vt:lpstr>
      <vt:lpstr>Calibri Light</vt:lpstr>
      <vt:lpstr>Poppins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Mahika Hari</dc:creator>
  <cp:lastModifiedBy>Nolan Shaffer</cp:lastModifiedBy>
  <cp:revision>49</cp:revision>
  <dcterms:created xsi:type="dcterms:W3CDTF">2023-03-27T18:52:53Z</dcterms:created>
  <dcterms:modified xsi:type="dcterms:W3CDTF">2023-08-08T16:31:53Z</dcterms:modified>
</cp:coreProperties>
</file>