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57" r:id="rId3"/>
    <p:sldId id="258" r:id="rId4"/>
    <p:sldId id="260" r:id="rId5"/>
    <p:sldId id="262" r:id="rId6"/>
    <p:sldId id="261" r:id="rId7"/>
    <p:sldId id="263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22" dt="2023-06-08T18:39:59.920"/>
    <p1510:client id="{8C173A39-4049-3DC2-874F-F1ECACB67623}" v="3" dt="2023-06-09T19:06:22.409"/>
    <p1510:client id="{ABDC3488-14ED-214D-A28F-96C28BE47A63}" v="9" dt="2023-05-30T16:28:05.450"/>
    <p1510:client id="{C7E3C77B-130E-AE06-3EB6-00B00E36A7AF}" v="10" dt="2023-06-08T17:53:02.437"/>
    <p1510:client id="{D597963B-673A-44EC-84F4-763CA13095C0}" v="4" dt="2023-05-30T16:46:30.640"/>
    <p1510:client id="{F831F61E-2597-3A3B-5A0E-B9FAA5191493}" v="4" dt="2023-06-12T22:05:13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22.969660000000001</c:v>
                </c:pt>
                <c:pt idx="2">
                  <c:v>25.269639999999999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6.478675</c:v>
                </c:pt>
                <c:pt idx="1">
                  <c:v>6.478675</c:v>
                </c:pt>
                <c:pt idx="2">
                  <c:v>6.478675</c:v>
                </c:pt>
                <c:pt idx="3">
                  <c:v>6.478675</c:v>
                </c:pt>
                <c:pt idx="4">
                  <c:v>6.478675</c:v>
                </c:pt>
                <c:pt idx="5">
                  <c:v>6.478675</c:v>
                </c:pt>
                <c:pt idx="6">
                  <c:v>6.478675</c:v>
                </c:pt>
                <c:pt idx="7">
                  <c:v>6.478675</c:v>
                </c:pt>
                <c:pt idx="8">
                  <c:v>6.478675</c:v>
                </c:pt>
                <c:pt idx="9">
                  <c:v>6.478675</c:v>
                </c:pt>
                <c:pt idx="10">
                  <c:v>6.478675</c:v>
                </c:pt>
                <c:pt idx="11">
                  <c:v>6.478675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4.1227929999999997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9.4942039999999999</c:v>
                </c:pt>
                <c:pt idx="2">
                  <c:v>9.0858519999999992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9.4942039999999999</c:v>
                </c:pt>
                <c:pt idx="1">
                  <c:v>9.4942039999999999</c:v>
                </c:pt>
                <c:pt idx="2">
                  <c:v>9.4942039999999999</c:v>
                </c:pt>
                <c:pt idx="3">
                  <c:v>9.4942039999999999</c:v>
                </c:pt>
                <c:pt idx="4">
                  <c:v>9.4942039999999999</c:v>
                </c:pt>
                <c:pt idx="5">
                  <c:v>9.4942039999999999</c:v>
                </c:pt>
                <c:pt idx="6">
                  <c:v>9.4942039999999999</c:v>
                </c:pt>
                <c:pt idx="7">
                  <c:v>9.4942039999999999</c:v>
                </c:pt>
                <c:pt idx="8">
                  <c:v>9.4942039999999999</c:v>
                </c:pt>
                <c:pt idx="9">
                  <c:v>9.4942039999999999</c:v>
                </c:pt>
                <c:pt idx="10">
                  <c:v>9.4942039999999999</c:v>
                </c:pt>
                <c:pt idx="11">
                  <c:v>9.4942039999999999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9.1879399999999993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22.969660000000001</c:v>
                </c:pt>
                <c:pt idx="1">
                  <c:v>22.969660000000001</c:v>
                </c:pt>
                <c:pt idx="2">
                  <c:v>22.969660000000001</c:v>
                </c:pt>
                <c:pt idx="3">
                  <c:v>22.969660000000001</c:v>
                </c:pt>
                <c:pt idx="4">
                  <c:v>22.969660000000001</c:v>
                </c:pt>
                <c:pt idx="5">
                  <c:v>22.969660000000001</c:v>
                </c:pt>
                <c:pt idx="6">
                  <c:v>22.969660000000001</c:v>
                </c:pt>
                <c:pt idx="7">
                  <c:v>22.969660000000001</c:v>
                </c:pt>
                <c:pt idx="8">
                  <c:v>22.969660000000001</c:v>
                </c:pt>
                <c:pt idx="9">
                  <c:v>22.969660000000001</c:v>
                </c:pt>
                <c:pt idx="10">
                  <c:v>22.969660000000001</c:v>
                </c:pt>
                <c:pt idx="11">
                  <c:v>22.969660000000001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23.996220000000001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5.460966</c:v>
                </c:pt>
                <c:pt idx="2">
                  <c:v>5.3324730000000002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5.460966</c:v>
                </c:pt>
                <c:pt idx="1">
                  <c:v>5.460966</c:v>
                </c:pt>
                <c:pt idx="2">
                  <c:v>5.460966</c:v>
                </c:pt>
                <c:pt idx="3">
                  <c:v>5.460966</c:v>
                </c:pt>
                <c:pt idx="4">
                  <c:v>5.460966</c:v>
                </c:pt>
                <c:pt idx="5">
                  <c:v>5.460966</c:v>
                </c:pt>
                <c:pt idx="6">
                  <c:v>5.460966</c:v>
                </c:pt>
                <c:pt idx="7">
                  <c:v>5.460966</c:v>
                </c:pt>
                <c:pt idx="8">
                  <c:v>5.460966</c:v>
                </c:pt>
                <c:pt idx="9">
                  <c:v>5.460966</c:v>
                </c:pt>
                <c:pt idx="10">
                  <c:v>5.460966</c:v>
                </c:pt>
                <c:pt idx="11">
                  <c:v>5.460966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5.2682260000000003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5.0754859999999997</c:v>
                </c:pt>
                <c:pt idx="2">
                  <c:v>5.2682260000000003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5.0754859999999997</c:v>
                </c:pt>
                <c:pt idx="1">
                  <c:v>5.0754859999999997</c:v>
                </c:pt>
                <c:pt idx="2">
                  <c:v>5.0754859999999997</c:v>
                </c:pt>
                <c:pt idx="3">
                  <c:v>5.0754859999999997</c:v>
                </c:pt>
                <c:pt idx="4">
                  <c:v>5.0754859999999997</c:v>
                </c:pt>
                <c:pt idx="5">
                  <c:v>5.0754859999999997</c:v>
                </c:pt>
                <c:pt idx="6">
                  <c:v>5.0754859999999997</c:v>
                </c:pt>
                <c:pt idx="7">
                  <c:v>5.0754859999999997</c:v>
                </c:pt>
                <c:pt idx="8">
                  <c:v>5.0754859999999997</c:v>
                </c:pt>
                <c:pt idx="9">
                  <c:v>5.0754859999999997</c:v>
                </c:pt>
                <c:pt idx="10">
                  <c:v>5.0754859999999997</c:v>
                </c:pt>
                <c:pt idx="11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0"/>
                  <c:y val="-1.656314699792960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91274250919268"/>
                      <c:h val="9.92549844312939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9.7149383591198766E-4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47.789209999999997</c:v>
                </c:pt>
                <c:pt idx="2">
                  <c:v>43.753160000000001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47.789209999999997</c:v>
                </c:pt>
                <c:pt idx="1">
                  <c:v>47.789209999999997</c:v>
                </c:pt>
                <c:pt idx="2">
                  <c:v>47.789209999999997</c:v>
                </c:pt>
                <c:pt idx="3">
                  <c:v>47.789209999999997</c:v>
                </c:pt>
                <c:pt idx="4">
                  <c:v>47.789209999999997</c:v>
                </c:pt>
                <c:pt idx="5">
                  <c:v>47.789209999999997</c:v>
                </c:pt>
                <c:pt idx="6">
                  <c:v>47.789209999999997</c:v>
                </c:pt>
                <c:pt idx="7">
                  <c:v>47.789209999999997</c:v>
                </c:pt>
                <c:pt idx="8">
                  <c:v>47.789209999999997</c:v>
                </c:pt>
                <c:pt idx="9">
                  <c:v>47.789209999999997</c:v>
                </c:pt>
                <c:pt idx="10">
                  <c:v>47.789209999999997</c:v>
                </c:pt>
                <c:pt idx="11">
                  <c:v>47.789209999999997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44.111499999999999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6.478675</c:v>
                </c:pt>
                <c:pt idx="2">
                  <c:v>4.7117639999999996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2.xml"/><Relationship Id="rId7" Type="http://schemas.openxmlformats.org/officeDocument/2006/relationships/image" Target="../media/image5.svg"/><Relationship Id="rId12" Type="http://schemas.openxmlformats.org/officeDocument/2006/relationships/image" Target="../media/image9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4.xml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6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1.sv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chart" Target="../charts/chart8.xml"/><Relationship Id="rId10" Type="http://schemas.openxmlformats.org/officeDocument/2006/relationships/image" Target="../media/image5.svg"/><Relationship Id="rId4" Type="http://schemas.openxmlformats.org/officeDocument/2006/relationships/chart" Target="../charts/chart7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10.xml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chart" Target="../charts/chart12.xml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007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003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/>
                <a:ea typeface="Calibri" panose="020F0502020204030204" pitchFamily="34" charset="0"/>
                <a:cs typeface="Poppins"/>
              </a:rPr>
              <a:t>Weekly Energy Report 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925438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824952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55710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 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32517"/>
              </p:ext>
            </p:extLst>
          </p:nvPr>
        </p:nvGraphicFramePr>
        <p:xfrm>
          <a:off x="300570" y="214558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5,896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279,776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0.29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pic>
        <p:nvPicPr>
          <p:cNvPr id="100" name="Graphic 99" descr="Car with solid fill">
            <a:extLst>
              <a:ext uri="{FF2B5EF4-FFF2-40B4-BE49-F238E27FC236}">
                <a16:creationId xmlns:a16="http://schemas.microsoft.com/office/drawing/2014/main" id="{1AA345D6-4C6D-6667-44A8-26E74279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" name="Graphic 101" descr="Smart Phone with solid fill">
            <a:extLst>
              <a:ext uri="{FF2B5EF4-FFF2-40B4-BE49-F238E27FC236}">
                <a16:creationId xmlns:a16="http://schemas.microsoft.com/office/drawing/2014/main" id="{A495E903-1581-4303-20C2-60F461AC9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4" name="Graphic 103" descr="House with solid fill">
            <a:extLst>
              <a:ext uri="{FF2B5EF4-FFF2-40B4-BE49-F238E27FC236}">
                <a16:creationId xmlns:a16="http://schemas.microsoft.com/office/drawing/2014/main" id="{F3BB71B0-745C-F757-6288-D3C0E644C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42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0083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5" descr="Upward trend with solid fill">
            <a:extLst>
              <a:ext uri="{FF2B5EF4-FFF2-40B4-BE49-F238E27FC236}">
                <a16:creationId xmlns:a16="http://schemas.microsoft.com/office/drawing/2014/main" id="{E5669626-8F5B-6813-5192-C1E9A11174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6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114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38414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159782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390891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91750"/>
              </p:ext>
            </p:extLst>
          </p:nvPr>
        </p:nvGraphicFramePr>
        <p:xfrm>
          <a:off x="309448" y="2149839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329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15,630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0.016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8DD5FB4F-A419-238C-AD58-BDD6B9A2A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DDD98677-D5FC-E78E-FEDF-EEAF44C1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23D5A7A8-D2BF-73B2-CDB2-138168ABA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Downward trend graph with solid fill">
            <a:extLst>
              <a:ext uri="{FF2B5EF4-FFF2-40B4-BE49-F238E27FC236}">
                <a16:creationId xmlns:a16="http://schemas.microsoft.com/office/drawing/2014/main" id="{299AA275-154A-1D94-491D-53368E470C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8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124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282020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1333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1" y="1709551"/>
            <a:ext cx="4506395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30656"/>
              </p:ext>
            </p:extLst>
          </p:nvPr>
        </p:nvGraphicFramePr>
        <p:xfrm>
          <a:off x="278522" y="2170411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494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23,445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0.024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9672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53BED38C-CC60-47CA-45B0-7869606C5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99A046AC-3A49-7903-1079-2BA4ED5F0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3BF834ED-F2B2-9134-A0D1-7D31883E2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5" descr="Upward trend with solid fill">
            <a:extLst>
              <a:ext uri="{FF2B5EF4-FFF2-40B4-BE49-F238E27FC236}">
                <a16:creationId xmlns:a16="http://schemas.microsoft.com/office/drawing/2014/main" id="{3DEF0A92-8A8E-DA07-F85B-812B31646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99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F2EA8FE3-A6AE-EF00-78D5-8B79E641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210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60513"/>
              </p:ext>
            </p:extLst>
          </p:nvPr>
        </p:nvGraphicFramePr>
        <p:xfrm>
          <a:off x="300571" y="4541662"/>
          <a:ext cx="5696382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01240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7312"/>
              </p:ext>
            </p:extLst>
          </p:nvPr>
        </p:nvGraphicFramePr>
        <p:xfrm>
          <a:off x="278522" y="2139893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10,347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490,956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0.509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674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F7A226DE-3CAC-1490-6104-995D1F28F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2F803E4F-3A51-B971-350B-8AE28447C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6C6C343F-47AB-71DC-29F8-4248E9786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0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222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3101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68140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74496"/>
              </p:ext>
            </p:extLst>
          </p:nvPr>
        </p:nvGraphicFramePr>
        <p:xfrm>
          <a:off x="314034" y="2134367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4,530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214,932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0.223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10C4F1B8-2C96-C2CB-AF29-DC0A9484B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DDBB1480-4B08-68F8-C527-EFCABC64D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F34C751C-E413-E1A8-9736-D0CC8C9FD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Downward trend graph with solid fill">
            <a:extLst>
              <a:ext uri="{FF2B5EF4-FFF2-40B4-BE49-F238E27FC236}">
                <a16:creationId xmlns:a16="http://schemas.microsoft.com/office/drawing/2014/main" id="{FD24FA9F-D6FB-F287-E17A-65E26D0CE0A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8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275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42321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79415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69397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49347"/>
              </p:ext>
            </p:extLst>
          </p:nvPr>
        </p:nvGraphicFramePr>
        <p:xfrm>
          <a:off x="340668" y="2122614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1,047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49,673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0.051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C6321BB2-EC6D-349C-B2EF-8BAD8F0E1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4235A880-20BB-5F76-F622-8D3FB7A68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CB064939-6FCA-6D9E-80F6-6B1408A00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C2EE1AB7-7016-6CCD-770B-F248CB9564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1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28</cp:revision>
  <dcterms:created xsi:type="dcterms:W3CDTF">2023-03-27T18:52:53Z</dcterms:created>
  <dcterms:modified xsi:type="dcterms:W3CDTF">2023-06-12T22:05:23Z</dcterms:modified>
</cp:coreProperties>
</file>