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62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53</cp:revision>
  <dcterms:created xsi:type="dcterms:W3CDTF">2023-03-27T18:52:53Z</dcterms:created>
  <dcterms:modified xsi:type="dcterms:W3CDTF">2023-08-08T22:34:04Z</dcterms:modified>
</cp:coreProperties>
</file>