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60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2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14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124</Words>
  <Application>Microsoft Macintosh PowerPoint</Application>
  <PresentationFormat>Letter Paper (8.5x11 in)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Nolan Shaffer</cp:lastModifiedBy>
  <cp:revision>47</cp:revision>
  <dcterms:created xsi:type="dcterms:W3CDTF">2023-03-27T18:52:53Z</dcterms:created>
  <dcterms:modified xsi:type="dcterms:W3CDTF">2023-08-02T05:47:54Z</dcterms:modified>
</cp:coreProperties>
</file>