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4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2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4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17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97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44</cp:revision>
  <dcterms:created xsi:type="dcterms:W3CDTF">2023-03-27T18:52:53Z</dcterms:created>
  <dcterms:modified xsi:type="dcterms:W3CDTF">2023-06-16T16:09:51Z</dcterms:modified>
</cp:coreProperties>
</file>