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  <p:sldId id="260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C9484B85-D2DA-0D88-BA4D-75BC66B01803}" v="29" dt="2023-06-16T16:09:46.453"/>
    <p1510:client id="{D597963B-673A-44EC-84F4-763CA13095C0}" v="4" dt="2023-05-30T16:46:30.640"/>
    <p1510:client id="{D9DB1833-46A9-59CA-E476-172941AF0587}" v="2" dt="2023-06-14T17:47:39.93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91" d="100"/>
          <a:sy n="91" d="100"/>
        </p:scale>
        <p:origin x="2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/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14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124</Words>
  <Application>Microsoft Macintosh PowerPoint</Application>
  <PresentationFormat>Letter Paper (8.5x11 in)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Nova</vt:lpstr>
      <vt:lpstr>Arial Nova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Nolan Shaffer</cp:lastModifiedBy>
  <cp:revision>45</cp:revision>
  <dcterms:created xsi:type="dcterms:W3CDTF">2023-03-27T18:52:53Z</dcterms:created>
  <dcterms:modified xsi:type="dcterms:W3CDTF">2023-08-02T05:02:05Z</dcterms:modified>
</cp:coreProperties>
</file>