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60" r:id="rId3"/>
    <p:sldId id="261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5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/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7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35</cp:revision>
  <dcterms:created xsi:type="dcterms:W3CDTF">2023-03-27T18:52:53Z</dcterms:created>
  <dcterms:modified xsi:type="dcterms:W3CDTF">2023-06-14T17:48:01Z</dcterms:modified>
</cp:coreProperties>
</file>