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8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1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4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0715C9B-36B4-4DD4-815F-3E59264EBA5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B892A3-D6F6-46E8-830F-22E501D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AC9C-8C7F-2396-50AE-1CB887F5C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L-System Dungeon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2FD37-2A3D-CFEB-B98A-3B32BD219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Nick Shaffer</a:t>
            </a:r>
          </a:p>
        </p:txBody>
      </p:sp>
    </p:spTree>
    <p:extLst>
      <p:ext uri="{BB962C8B-B14F-4D97-AF65-F5344CB8AC3E}">
        <p14:creationId xmlns:p14="http://schemas.microsoft.com/office/powerpoint/2010/main" val="209671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03E3-C679-A67F-333E-7EBC9C22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Implementation: Adding Vertices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9E4A-889A-590C-B9F7-705C5727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Keep track of current status of path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Angle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Branch status</a:t>
            </a:r>
          </a:p>
          <a:p>
            <a:r>
              <a:rPr lang="en-US" dirty="0">
                <a:solidFill>
                  <a:schemeClr val="tx1"/>
                </a:solidFill>
              </a:rPr>
              <a:t>Create a temporary state for these values using the current state</a:t>
            </a:r>
          </a:p>
          <a:p>
            <a:r>
              <a:rPr lang="en-US" dirty="0">
                <a:solidFill>
                  <a:schemeClr val="tx1"/>
                </a:solidFill>
              </a:rPr>
              <a:t>For every potential iteration rule, apply drawing rules to create a list of potential vertices</a:t>
            </a:r>
          </a:p>
          <a:p>
            <a:r>
              <a:rPr lang="en-US" dirty="0">
                <a:solidFill>
                  <a:schemeClr val="tx1"/>
                </a:solidFill>
              </a:rPr>
              <a:t>Check validity of these vertices with current dungeon path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valid, apply temporary state and add vertices to path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Otherwise, change nothing, no vertices could be added</a:t>
            </a:r>
          </a:p>
        </p:txBody>
      </p:sp>
    </p:spTree>
    <p:extLst>
      <p:ext uri="{BB962C8B-B14F-4D97-AF65-F5344CB8AC3E}">
        <p14:creationId xmlns:p14="http://schemas.microsoft.com/office/powerpoint/2010/main" val="390648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4F36-BA2A-63A1-B621-4B0D1DE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2" y="526473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Implementation: Check for Valid Vertices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903A-A186-E8B4-FDD2-BFD573E1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2" y="2100349"/>
            <a:ext cx="9905998" cy="43724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 for colliding endpoints</a:t>
            </a:r>
          </a:p>
          <a:p>
            <a:r>
              <a:rPr lang="en-US" dirty="0">
                <a:solidFill>
                  <a:schemeClr val="tx1"/>
                </a:solidFill>
              </a:rPr>
              <a:t>Check for straight branching paths coming out of the same vertex as an up/down path</a:t>
            </a:r>
          </a:p>
          <a:p>
            <a:r>
              <a:rPr lang="en-US" dirty="0">
                <a:solidFill>
                  <a:schemeClr val="tx1"/>
                </a:solidFill>
              </a:rPr>
              <a:t>Check for crossing diagonals</a:t>
            </a:r>
          </a:p>
          <a:p>
            <a:r>
              <a:rPr lang="en-US" dirty="0">
                <a:solidFill>
                  <a:schemeClr val="tx1"/>
                </a:solidFill>
              </a:rPr>
              <a:t>Prevent from moving up/down if there is an existing vertex above/below current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Note: Not technically an overlap, but it makes the geometry look strange</a:t>
            </a:r>
          </a:p>
          <a:p>
            <a:r>
              <a:rPr lang="en-US" dirty="0">
                <a:solidFill>
                  <a:schemeClr val="tx1"/>
                </a:solidFill>
              </a:rPr>
              <a:t>Prevent from moving across if there is an existing vertex above/below that just moved or is about to move up/down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Note: Not technically an overlap, but it makes the geometry look strange</a:t>
            </a:r>
          </a:p>
        </p:txBody>
      </p:sp>
    </p:spTree>
    <p:extLst>
      <p:ext uri="{BB962C8B-B14F-4D97-AF65-F5344CB8AC3E}">
        <p14:creationId xmlns:p14="http://schemas.microsoft.com/office/powerpoint/2010/main" val="141589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AA61-A362-3434-9752-5A96B18B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7" y="554182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Clever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14DA-0507-32AE-EAFD-1518989B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48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Generation and display of dungeon rooms</a:t>
            </a:r>
          </a:p>
          <a:p>
            <a:r>
              <a:rPr lang="en-US" dirty="0">
                <a:solidFill>
                  <a:schemeClr val="tx1"/>
                </a:solidFill>
              </a:rPr>
              <a:t>Create dictionary of unique vertices and their connected vertices</a:t>
            </a:r>
          </a:p>
          <a:p>
            <a:r>
              <a:rPr lang="en-US" dirty="0">
                <a:solidFill>
                  <a:schemeClr val="tx1"/>
                </a:solidFill>
              </a:rPr>
              <a:t>Use number, direction, and type of each connection from each vertex to create a unique room string</a:t>
            </a:r>
          </a:p>
          <a:p>
            <a:r>
              <a:rPr lang="en-US" dirty="0">
                <a:solidFill>
                  <a:schemeClr val="tx1"/>
                </a:solidFill>
              </a:rPr>
              <a:t>First part: String of four bytes, either 0 or 1, represent connections forward, right, back, left (e.g., 0110 = no forward, right, back, no right)</a:t>
            </a:r>
          </a:p>
          <a:p>
            <a:r>
              <a:rPr lang="en-US" dirty="0">
                <a:solidFill>
                  <a:schemeClr val="tx1"/>
                </a:solidFill>
              </a:rPr>
              <a:t>Second part: Type of room, either start, end, or upward/downward path moving forward, left, back, or right</a:t>
            </a:r>
          </a:p>
          <a:p>
            <a:r>
              <a:rPr lang="en-US" dirty="0">
                <a:solidFill>
                  <a:schemeClr val="tx1"/>
                </a:solidFill>
              </a:rPr>
              <a:t>Final part: Further elaborates on the room type, being either a hallway or more of a room</a:t>
            </a:r>
          </a:p>
        </p:txBody>
      </p:sp>
    </p:spTree>
    <p:extLst>
      <p:ext uri="{BB962C8B-B14F-4D97-AF65-F5344CB8AC3E}">
        <p14:creationId xmlns:p14="http://schemas.microsoft.com/office/powerpoint/2010/main" val="172702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AA61-A362-3434-9752-5A96B18B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15141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Clever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14DA-0507-32AE-EAFD-1518989B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0177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62 prefabs for each potential room string</a:t>
            </a:r>
          </a:p>
          <a:p>
            <a:r>
              <a:rPr lang="en-US" dirty="0">
                <a:solidFill>
                  <a:schemeClr val="tx1"/>
                </a:solidFill>
              </a:rPr>
              <a:t>Once room string complete, loop through all available rooms to find the correct room for the current vertex</a:t>
            </a:r>
          </a:p>
          <a:p>
            <a:r>
              <a:rPr lang="en-US" dirty="0">
                <a:solidFill>
                  <a:schemeClr val="tx1"/>
                </a:solidFill>
              </a:rPr>
              <a:t>Perhaps not the most optimal solution, but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Relatively intuitive for me,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need to worry about rotating rooms to find the correct orientation for the number of connections coming from a given vertex,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Prefabs easy to make</a:t>
            </a:r>
          </a:p>
        </p:txBody>
      </p:sp>
    </p:spTree>
    <p:extLst>
      <p:ext uri="{BB962C8B-B14F-4D97-AF65-F5344CB8AC3E}">
        <p14:creationId xmlns:p14="http://schemas.microsoft.com/office/powerpoint/2010/main" val="365263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AA61-A362-3434-9752-5A96B18B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1" y="598517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Clever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14DA-0507-32AE-EAFD-1518989B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81" y="175164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0110 (1)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 hallway style room with connections to the right and back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1001 </a:t>
            </a:r>
            <a:r>
              <a:rPr lang="en-US" sz="2000" b="1" dirty="0" err="1">
                <a:solidFill>
                  <a:schemeClr val="tx1"/>
                </a:solidFill>
              </a:rPr>
              <a:t>DownRight</a:t>
            </a:r>
            <a:endParaRPr lang="en-US" sz="2000" b="1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 downward path moving from the right towards the forward direction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1000 Start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 starting room that exits in the forward direction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1111 (2)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 “room” style room with connections in all directions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AA5F931-39E1-9AB8-5CB9-4C92852DE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19" y="3828004"/>
            <a:ext cx="1828800" cy="132588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77DB46B-FA8C-6A0F-D97B-7A4B6DC0D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19" y="2065295"/>
            <a:ext cx="1828800" cy="1694164"/>
          </a:xfrm>
          <a:prstGeom prst="rect">
            <a:avLst/>
          </a:prstGeom>
        </p:spPr>
      </p:pic>
      <p:pic>
        <p:nvPicPr>
          <p:cNvPr id="9" name="Picture 8" descr="A picture containing tiled&#10;&#10;Description automatically generated">
            <a:extLst>
              <a:ext uri="{FF2B5EF4-FFF2-40B4-BE49-F238E27FC236}">
                <a16:creationId xmlns:a16="http://schemas.microsoft.com/office/drawing/2014/main" id="{992D3D8E-52A6-D79F-724B-07CE67117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19" y="5222429"/>
            <a:ext cx="1828800" cy="1438835"/>
          </a:xfrm>
          <a:prstGeom prst="rect">
            <a:avLst/>
          </a:prstGeom>
        </p:spPr>
      </p:pic>
      <p:pic>
        <p:nvPicPr>
          <p:cNvPr id="11" name="Picture 10" descr="A picture containing text, indoor, tiled, tile&#10;&#10;Description automatically generated">
            <a:extLst>
              <a:ext uri="{FF2B5EF4-FFF2-40B4-BE49-F238E27FC236}">
                <a16:creationId xmlns:a16="http://schemas.microsoft.com/office/drawing/2014/main" id="{2D744B94-E1D5-B2AC-6C97-D13CADF77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19" y="365125"/>
            <a:ext cx="1828800" cy="16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CFE6-96E4-DBDB-AC29-7E31BDF7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33" y="443345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89F0-0A6F-3AF4-38F9-AD6307D7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33" y="1812174"/>
            <a:ext cx="9905998" cy="42699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Overlap detection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Needed to find a way to temporarily implement drawing rules so I could determine if they would result in any overlaps or invalid room placements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Started by trying to handle overlaps in just the x-z plane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Once figured out, moved on to adding paths that moved up and down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One particularly annoying edge case required 16 additional room prefabs for relatively rare bug</a:t>
            </a:r>
          </a:p>
        </p:txBody>
      </p:sp>
    </p:spTree>
    <p:extLst>
      <p:ext uri="{BB962C8B-B14F-4D97-AF65-F5344CB8AC3E}">
        <p14:creationId xmlns:p14="http://schemas.microsoft.com/office/powerpoint/2010/main" val="294688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E2C3-3179-BE88-B609-07449192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07" y="216131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DE76-8A27-0107-9117-3D6F8427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07" y="1615036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Relatively proud of where project ended up, not sure how much I’d change in terms of implementation</a:t>
            </a:r>
          </a:p>
          <a:p>
            <a:r>
              <a:rPr lang="en-US" dirty="0">
                <a:solidFill>
                  <a:schemeClr val="tx1"/>
                </a:solidFill>
              </a:rPr>
              <a:t>Wasn’t entirely happy with iteration rules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Ideally, more iterations = larger dungeons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Relatively inconsistent as 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Long, straight paths boring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Occasionally uncharacteristically small and simple</a:t>
            </a:r>
          </a:p>
          <a:p>
            <a:r>
              <a:rPr lang="en-US" dirty="0">
                <a:solidFill>
                  <a:schemeClr val="tx1"/>
                </a:solidFill>
              </a:rPr>
              <a:t>With more time,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Nicer rooms, either from asset store or modeled myself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Gameplay elements?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AI NPC that finds their way through dungeon, with the dungeon rebuilding in a new configuration every time they reach the end</a:t>
            </a:r>
          </a:p>
        </p:txBody>
      </p:sp>
    </p:spTree>
    <p:extLst>
      <p:ext uri="{BB962C8B-B14F-4D97-AF65-F5344CB8AC3E}">
        <p14:creationId xmlns:p14="http://schemas.microsoft.com/office/powerpoint/2010/main" val="112719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6496-A535-4B20-E572-623D396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7CEB-6F24-193B-4890-A6030D1D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c</a:t>
            </a:r>
            <a:r>
              <a:rPr lang="en-US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reate a procedurally generated dungeon using L-Systems</a:t>
            </a:r>
          </a:p>
          <a:p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The dungeon should span horizontally as well as vertically</a:t>
            </a:r>
          </a:p>
          <a:p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My iteration rules needed to form a dungeon that was both interesting and sufficiently complex</a:t>
            </a:r>
          </a:p>
          <a:p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There could be no overlapping paths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1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C85-AD36-CFE2-23D4-B7DAC6BC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02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Rules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8AA9B3-D82A-ACC5-0341-F90319735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479668"/>
              </p:ext>
            </p:extLst>
          </p:nvPr>
        </p:nvGraphicFramePr>
        <p:xfrm>
          <a:off x="838200" y="2582921"/>
          <a:ext cx="10515600" cy="384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448228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4498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466617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7379786"/>
                    </a:ext>
                  </a:extLst>
                </a:gridCol>
              </a:tblGrid>
              <a:tr h="612575">
                <a:tc>
                  <a:txBody>
                    <a:bodyPr/>
                    <a:lstStyle/>
                    <a:p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86949"/>
                  </a:ext>
                </a:extLst>
              </a:tr>
              <a:tr h="3144345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F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FF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F[&gt;F]F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F[&lt;F]F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*U*F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*D*F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FX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&gt;FX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&lt;FX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[&gt;F]F</a:t>
                      </a: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[&lt;F]F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&lt;S</a:t>
                      </a:r>
                    </a:p>
                    <a:p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&lt;&lt;S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&lt;&lt;&lt;S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&lt;E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&lt;&lt;E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&lt;&lt;&lt;E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E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802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F9D198-3069-6E32-5FA1-DCBD8F7A7250}"/>
              </a:ext>
            </a:extLst>
          </p:cNvPr>
          <p:cNvSpPr txBox="1"/>
          <p:nvPr/>
        </p:nvSpPr>
        <p:spPr>
          <a:xfrm>
            <a:off x="838200" y="1844417"/>
            <a:ext cx="346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Axiom: </a:t>
            </a:r>
            <a:r>
              <a:rPr lang="en-US" sz="3200" dirty="0"/>
              <a:t>SXE</a:t>
            </a:r>
          </a:p>
        </p:txBody>
      </p:sp>
    </p:spTree>
    <p:extLst>
      <p:ext uri="{BB962C8B-B14F-4D97-AF65-F5344CB8AC3E}">
        <p14:creationId xmlns:p14="http://schemas.microsoft.com/office/powerpoint/2010/main" val="22879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D964-2BD6-45F3-9CE6-BD02896E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27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Drawing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AF69-C42C-DD21-14C6-5E214933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6528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0 = Terminating character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1 = Straight 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= 2 = 90-degree rotation counterclockwise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= 3 = 90-degree rotation clockwise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= 4 = Start a branch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5 = End a branch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= 6 = Angle up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= 7 = Angle down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= 8 = Start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= 9 = End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= 10 = Straight line</a:t>
            </a:r>
          </a:p>
        </p:txBody>
      </p:sp>
    </p:spTree>
    <p:extLst>
      <p:ext uri="{BB962C8B-B14F-4D97-AF65-F5344CB8AC3E}">
        <p14:creationId xmlns:p14="http://schemas.microsoft.com/office/powerpoint/2010/main" val="36573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9683-A5C0-A149-A921-DC90C567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384"/>
            <a:ext cx="9905998" cy="1905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C66A5532-3202-154F-E3DA-17775A154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13102"/>
            <a:ext cx="6463987" cy="4106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0627C-547F-22CA-0F74-BFA7A57AF7B9}"/>
              </a:ext>
            </a:extLst>
          </p:cNvPr>
          <p:cNvSpPr txBox="1"/>
          <p:nvPr/>
        </p:nvSpPr>
        <p:spPr>
          <a:xfrm>
            <a:off x="755074" y="5890952"/>
            <a:ext cx="10644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2.2.2.8.2.3.2.1.0.1.4.3.1.5.1.10.7.10.2.1.0.2.3.1.0.1.4.3.1.5.1.4.3.2.3.1.0.1.4.3.1.5.1.5.3.2.1.0.10.7.10.1.1.0.1.1.2.1.0.4.3.1.0.5.2.1.0.4.2.3.2.3.1.0.1.4.3.1.5.1.10.7.10.1.0.5.3.1.0.1.4.2.1.5.1.1.0.2.1.0.4.2.3.3.2.1.0.1.10.6.10.2.1.0.1.0.3.1.0.2.3.1.0.1.4.3.1.5.1.3.1.0.4.3.2.1.0.0.3.1.0.1.0.5.3.0.0.0.5.3.2.2.1.0.0.3.1.0.10.7.10.2.3.1.0.1.1.3.1.0.1.2.1.0.4.2.1.0.1.4.3.1.5.1.1.0.5.3.1.0.1.4.3.1.5.1.2.1.0.2.2.2.9</a:t>
            </a:r>
          </a:p>
        </p:txBody>
      </p:sp>
    </p:spTree>
    <p:extLst>
      <p:ext uri="{BB962C8B-B14F-4D97-AF65-F5344CB8AC3E}">
        <p14:creationId xmlns:p14="http://schemas.microsoft.com/office/powerpoint/2010/main" val="7950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9683-A5C0-A149-A921-DC90C567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33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A5532-3202-154F-E3DA-17775A154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4778152" cy="4106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0627C-547F-22CA-0F74-BFA7A57AF7B9}"/>
              </a:ext>
            </a:extLst>
          </p:cNvPr>
          <p:cNvSpPr txBox="1"/>
          <p:nvPr/>
        </p:nvSpPr>
        <p:spPr>
          <a:xfrm>
            <a:off x="755074" y="589095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2.2.2.2.8.3.2.1.0.10.7.10.1.2.1.0.2.1.0.3.1.0.1.4.3.1.5.1.4.2.1.0.1.4.2.1.5.1.5.3.2.1.0.1.4.3.1.5.1.10.6.10.2.1.0.1.4.2.1.5.1.3.1.0.3.2.2.1.0.10.7.10.1.2.1.0.10.7.10.2.1.0.1.4.3.1.5.1.3.2.1.0.1.4.2.1.5.1.10.7.10.1.0.4.2.3.3.1.0.1.10.6.10.1.0.5.3.2.1.0.1.1.0.2.2.2.2.9</a:t>
            </a:r>
          </a:p>
        </p:txBody>
      </p:sp>
    </p:spTree>
    <p:extLst>
      <p:ext uri="{BB962C8B-B14F-4D97-AF65-F5344CB8AC3E}">
        <p14:creationId xmlns:p14="http://schemas.microsoft.com/office/powerpoint/2010/main" val="148895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9683-A5C0-A149-A921-DC90C567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24"/>
            <a:ext cx="9905998" cy="1905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A5532-3202-154F-E3DA-17775A154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6909159" cy="4139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0627C-547F-22CA-0F74-BFA7A57AF7B9}"/>
              </a:ext>
            </a:extLst>
          </p:cNvPr>
          <p:cNvSpPr txBox="1"/>
          <p:nvPr/>
        </p:nvSpPr>
        <p:spPr>
          <a:xfrm>
            <a:off x="755074" y="589095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2.2.2.2.2.8.3.2.3.2.1.0.1.2.1.0.1.0.3.1.0.1.4.2.1.5.1.4.2.3.1.0.1.4.2.1.5.1.5.2.1.0.1.4.2.1.5.1.3.2.1.0.1.1.2.1.0.4.3.2.1.0.5.2.1.0.1.0.1.3.1.0.3.1.0.2.3.3.2.1.0.0.2.1.0.4.3.1.0.5.2.1.0.2.3.1.0.1.1.4.2.1.0.0.5.3.1.0.1.4.2.1.5.1.2.3.1.0.1.1.0.1.0.2.2.2.2.2.2.2.9</a:t>
            </a:r>
          </a:p>
        </p:txBody>
      </p:sp>
    </p:spTree>
    <p:extLst>
      <p:ext uri="{BB962C8B-B14F-4D97-AF65-F5344CB8AC3E}">
        <p14:creationId xmlns:p14="http://schemas.microsoft.com/office/powerpoint/2010/main" val="56091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A4CE-C776-AD99-2ABD-2C0B711F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42" y="365125"/>
            <a:ext cx="9905998" cy="190500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CF700C2-3B65-5504-1489-F18279A69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31" y="365125"/>
            <a:ext cx="2732327" cy="63015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8E922-23A4-CB9C-F988-95E218EAA96A}"/>
              </a:ext>
            </a:extLst>
          </p:cNvPr>
          <p:cNvSpPr txBox="1"/>
          <p:nvPr/>
        </p:nvSpPr>
        <p:spPr>
          <a:xfrm>
            <a:off x="919942" y="1779357"/>
            <a:ext cx="78804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Started with provided L-System code as 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Starting axiom is iterated upon until a final string is produced that will represent the dungeon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Drawing rules will decide 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each character in the string is translated into vertex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Checking for overlaps occurs as drawing rules are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When all vertices have been added to the path, a list of connections is created to help determine what the room at that vertex will look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7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15F2-4ED6-9E71-3505-7B307870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7" y="532014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Implementation: Selecting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D827-4E7A-24A2-A720-BCF9CD68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57" y="2172393"/>
            <a:ext cx="9905998" cy="40843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single byte is pulled from the current L-System string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this byte has iteration rules, select one at random and try to apply it to the current dungeon path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the resulting vertices can be added without creating overlaps or invalid room placements, they are added to the path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a valid rule cannot be found, substitute byte with terminating character and move on to the next byte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is also where I make sure an exit can spawn</a:t>
            </a:r>
          </a:p>
        </p:txBody>
      </p:sp>
    </p:spTree>
    <p:extLst>
      <p:ext uri="{BB962C8B-B14F-4D97-AF65-F5344CB8AC3E}">
        <p14:creationId xmlns:p14="http://schemas.microsoft.com/office/powerpoint/2010/main" val="4081065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102</TotalTime>
  <Words>931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Mesh</vt:lpstr>
      <vt:lpstr>L-System Dungeon Generation</vt:lpstr>
      <vt:lpstr>Goals</vt:lpstr>
      <vt:lpstr>Iteration Rules</vt:lpstr>
      <vt:lpstr>Drawing Rules</vt:lpstr>
      <vt:lpstr>Examples</vt:lpstr>
      <vt:lpstr>Examples</vt:lpstr>
      <vt:lpstr>Examples</vt:lpstr>
      <vt:lpstr>Design</vt:lpstr>
      <vt:lpstr>Implementation: Selecting Rules</vt:lpstr>
      <vt:lpstr>Implementation: Adding Vertices</vt:lpstr>
      <vt:lpstr>Implementation: Check for Valid Vertices</vt:lpstr>
      <vt:lpstr>Clever Implementation</vt:lpstr>
      <vt:lpstr>Clever Implementation</vt:lpstr>
      <vt:lpstr>Clever Implementation</vt:lpstr>
      <vt:lpstr>Difficulties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L-System Dungeon Generation</dc:title>
  <dc:creator>Nicholas Shaffer</dc:creator>
  <cp:lastModifiedBy>Nicholas Shaffer</cp:lastModifiedBy>
  <cp:revision>5</cp:revision>
  <dcterms:created xsi:type="dcterms:W3CDTF">2022-12-13T16:34:30Z</dcterms:created>
  <dcterms:modified xsi:type="dcterms:W3CDTF">2022-12-13T18:17:12Z</dcterms:modified>
</cp:coreProperties>
</file>