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9728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8991"/>
    <a:srgbClr val="74B3CE"/>
    <a:srgbClr val="004346"/>
    <a:srgbClr val="172A3A"/>
    <a:srgbClr val="09B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C4BF49-18E3-478E-AC57-E7E5D3DEF7BC}" v="16" dt="2021-02-27T03:53:52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5" d="100"/>
          <a:sy n="55" d="100"/>
        </p:scale>
        <p:origin x="1515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Shaffer" userId="ba06dbcf7582ab34" providerId="LiveId" clId="{F769F989-4080-4FAB-A348-6852AFE94B28}"/>
    <pc:docChg chg="modSld">
      <pc:chgData name="Nicholas Shaffer" userId="ba06dbcf7582ab34" providerId="LiveId" clId="{F769F989-4080-4FAB-A348-6852AFE94B28}" dt="2021-02-27T04:03:37.805" v="7" actId="207"/>
      <pc:docMkLst>
        <pc:docMk/>
      </pc:docMkLst>
      <pc:sldChg chg="addSp modSp mod">
        <pc:chgData name="Nicholas Shaffer" userId="ba06dbcf7582ab34" providerId="LiveId" clId="{F769F989-4080-4FAB-A348-6852AFE94B28}" dt="2021-02-27T04:03:37.805" v="7" actId="207"/>
        <pc:sldMkLst>
          <pc:docMk/>
          <pc:sldMk cId="591167500" sldId="256"/>
        </pc:sldMkLst>
        <pc:spChg chg="add mod ord">
          <ac:chgData name="Nicholas Shaffer" userId="ba06dbcf7582ab34" providerId="LiveId" clId="{F769F989-4080-4FAB-A348-6852AFE94B28}" dt="2021-02-27T04:03:37.805" v="7" actId="207"/>
          <ac:spMkLst>
            <pc:docMk/>
            <pc:sldMk cId="591167500" sldId="256"/>
            <ac:spMk id="2" creationId="{C426AA68-11EA-4593-847D-DB530753F803}"/>
          </ac:spMkLst>
        </pc:spChg>
      </pc:sldChg>
    </pc:docChg>
  </pc:docChgLst>
  <pc:docChgLst>
    <pc:chgData name="Nicholas Shaffer" userId="ba06dbcf7582ab34" providerId="LiveId" clId="{85C4BF49-18E3-478E-AC57-E7E5D3DEF7BC}"/>
    <pc:docChg chg="undo custSel addSld delSld modSld">
      <pc:chgData name="Nicholas Shaffer" userId="ba06dbcf7582ab34" providerId="LiveId" clId="{85C4BF49-18E3-478E-AC57-E7E5D3DEF7BC}" dt="2021-02-27T03:54:04.922" v="220" actId="47"/>
      <pc:docMkLst>
        <pc:docMk/>
      </pc:docMkLst>
      <pc:sldChg chg="addSp delSp modSp new mod setBg">
        <pc:chgData name="Nicholas Shaffer" userId="ba06dbcf7582ab34" providerId="LiveId" clId="{85C4BF49-18E3-478E-AC57-E7E5D3DEF7BC}" dt="2021-02-27T03:48:41.368" v="206"/>
        <pc:sldMkLst>
          <pc:docMk/>
          <pc:sldMk cId="591167500" sldId="256"/>
        </pc:sldMkLst>
        <pc:spChg chg="del">
          <ac:chgData name="Nicholas Shaffer" userId="ba06dbcf7582ab34" providerId="LiveId" clId="{85C4BF49-18E3-478E-AC57-E7E5D3DEF7BC}" dt="2021-02-27T03:21:31.165" v="1" actId="478"/>
          <ac:spMkLst>
            <pc:docMk/>
            <pc:sldMk cId="591167500" sldId="256"/>
            <ac:spMk id="2" creationId="{639D667A-0C4C-4273-B790-E6831E74A4F2}"/>
          </ac:spMkLst>
        </pc:spChg>
        <pc:spChg chg="del">
          <ac:chgData name="Nicholas Shaffer" userId="ba06dbcf7582ab34" providerId="LiveId" clId="{85C4BF49-18E3-478E-AC57-E7E5D3DEF7BC}" dt="2021-02-27T03:21:31.165" v="1" actId="478"/>
          <ac:spMkLst>
            <pc:docMk/>
            <pc:sldMk cId="591167500" sldId="256"/>
            <ac:spMk id="3" creationId="{DCFBD917-35C1-4832-9C10-59E458EC1BAB}"/>
          </ac:spMkLst>
        </pc:spChg>
        <pc:spChg chg="add mod ord">
          <ac:chgData name="Nicholas Shaffer" userId="ba06dbcf7582ab34" providerId="LiveId" clId="{85C4BF49-18E3-478E-AC57-E7E5D3DEF7BC}" dt="2021-02-27T03:43:05.307" v="181" actId="208"/>
          <ac:spMkLst>
            <pc:docMk/>
            <pc:sldMk cId="591167500" sldId="256"/>
            <ac:spMk id="14" creationId="{CD95B637-C55D-4653-A061-9E84176706F7}"/>
          </ac:spMkLst>
        </pc:spChg>
        <pc:spChg chg="add mod">
          <ac:chgData name="Nicholas Shaffer" userId="ba06dbcf7582ab34" providerId="LiveId" clId="{85C4BF49-18E3-478E-AC57-E7E5D3DEF7BC}" dt="2021-02-27T03:39:18.774" v="154" actId="164"/>
          <ac:spMkLst>
            <pc:docMk/>
            <pc:sldMk cId="591167500" sldId="256"/>
            <ac:spMk id="15" creationId="{3242326B-5897-4412-8712-68FC856FA9AB}"/>
          </ac:spMkLst>
        </pc:spChg>
        <pc:grpChg chg="add mod">
          <ac:chgData name="Nicholas Shaffer" userId="ba06dbcf7582ab34" providerId="LiveId" clId="{85C4BF49-18E3-478E-AC57-E7E5D3DEF7BC}" dt="2021-02-27T03:43:22.901" v="182" actId="1076"/>
          <ac:grpSpMkLst>
            <pc:docMk/>
            <pc:sldMk cId="591167500" sldId="256"/>
            <ac:grpSpMk id="16" creationId="{A7CE7DF5-FADC-4C8A-848E-B4B158C0B69E}"/>
          </ac:grpSpMkLst>
        </pc:grpChg>
        <pc:grpChg chg="add mod ord">
          <ac:chgData name="Nicholas Shaffer" userId="ba06dbcf7582ab34" providerId="LiveId" clId="{85C4BF49-18E3-478E-AC57-E7E5D3DEF7BC}" dt="2021-02-27T03:43:23.829" v="183" actId="1076"/>
          <ac:grpSpMkLst>
            <pc:docMk/>
            <pc:sldMk cId="591167500" sldId="256"/>
            <ac:grpSpMk id="17" creationId="{4267FA1B-E0CD-4A93-8E49-6F6D4AA20AE5}"/>
          </ac:grpSpMkLst>
        </pc:grpChg>
        <pc:picChg chg="add mod ord">
          <ac:chgData name="Nicholas Shaffer" userId="ba06dbcf7582ab34" providerId="LiveId" clId="{85C4BF49-18E3-478E-AC57-E7E5D3DEF7BC}" dt="2021-02-27T03:43:47.327" v="184" actId="207"/>
          <ac:picMkLst>
            <pc:docMk/>
            <pc:sldMk cId="591167500" sldId="256"/>
            <ac:picMk id="5" creationId="{B83997F6-6C8C-4BCD-AF7C-AA63482BFDE5}"/>
          </ac:picMkLst>
        </pc:picChg>
        <pc:picChg chg="add mod ord">
          <ac:chgData name="Nicholas Shaffer" userId="ba06dbcf7582ab34" providerId="LiveId" clId="{85C4BF49-18E3-478E-AC57-E7E5D3DEF7BC}" dt="2021-02-27T03:46:02.937" v="192" actId="167"/>
          <ac:picMkLst>
            <pc:docMk/>
            <pc:sldMk cId="591167500" sldId="256"/>
            <ac:picMk id="7" creationId="{4435F836-6733-425E-9B90-02F88384878E}"/>
          </ac:picMkLst>
        </pc:picChg>
        <pc:picChg chg="add mod ord">
          <ac:chgData name="Nicholas Shaffer" userId="ba06dbcf7582ab34" providerId="LiveId" clId="{85C4BF49-18E3-478E-AC57-E7E5D3DEF7BC}" dt="2021-02-27T03:47:00.646" v="201" actId="167"/>
          <ac:picMkLst>
            <pc:docMk/>
            <pc:sldMk cId="591167500" sldId="256"/>
            <ac:picMk id="9" creationId="{4270E473-AEA4-4EDA-B357-C8275C3868FF}"/>
          </ac:picMkLst>
        </pc:picChg>
        <pc:picChg chg="add mod ord">
          <ac:chgData name="Nicholas Shaffer" userId="ba06dbcf7582ab34" providerId="LiveId" clId="{85C4BF49-18E3-478E-AC57-E7E5D3DEF7BC}" dt="2021-02-27T03:46:53.648" v="199" actId="167"/>
          <ac:picMkLst>
            <pc:docMk/>
            <pc:sldMk cId="591167500" sldId="256"/>
            <ac:picMk id="11" creationId="{C26AC8B4-0AEA-46F8-96BB-7ECBE1F05C69}"/>
          </ac:picMkLst>
        </pc:picChg>
        <pc:picChg chg="add mod ord">
          <ac:chgData name="Nicholas Shaffer" userId="ba06dbcf7582ab34" providerId="LiveId" clId="{85C4BF49-18E3-478E-AC57-E7E5D3DEF7BC}" dt="2021-02-27T03:46:43.115" v="197" actId="207"/>
          <ac:picMkLst>
            <pc:docMk/>
            <pc:sldMk cId="591167500" sldId="256"/>
            <ac:picMk id="13" creationId="{616317EE-F5DA-4791-A283-021E2B0A837F}"/>
          </ac:picMkLst>
        </pc:picChg>
      </pc:sldChg>
      <pc:sldChg chg="addSp delSp modSp new del mod setBg">
        <pc:chgData name="Nicholas Shaffer" userId="ba06dbcf7582ab34" providerId="LiveId" clId="{85C4BF49-18E3-478E-AC57-E7E5D3DEF7BC}" dt="2021-02-27T03:54:04.922" v="220" actId="47"/>
        <pc:sldMkLst>
          <pc:docMk/>
          <pc:sldMk cId="478076161" sldId="257"/>
        </pc:sldMkLst>
        <pc:spChg chg="del">
          <ac:chgData name="Nicholas Shaffer" userId="ba06dbcf7582ab34" providerId="LiveId" clId="{85C4BF49-18E3-478E-AC57-E7E5D3DEF7BC}" dt="2021-02-27T03:52:19.432" v="208" actId="478"/>
          <ac:spMkLst>
            <pc:docMk/>
            <pc:sldMk cId="478076161" sldId="257"/>
            <ac:spMk id="2" creationId="{234A466C-C550-4F0C-B19B-390D7FD8249B}"/>
          </ac:spMkLst>
        </pc:spChg>
        <pc:spChg chg="del">
          <ac:chgData name="Nicholas Shaffer" userId="ba06dbcf7582ab34" providerId="LiveId" clId="{85C4BF49-18E3-478E-AC57-E7E5D3DEF7BC}" dt="2021-02-27T03:52:19.432" v="208" actId="478"/>
          <ac:spMkLst>
            <pc:docMk/>
            <pc:sldMk cId="478076161" sldId="257"/>
            <ac:spMk id="3" creationId="{04BD9035-EB70-4561-A173-7784FD32E118}"/>
          </ac:spMkLst>
        </pc:spChg>
        <pc:picChg chg="add del mod">
          <ac:chgData name="Nicholas Shaffer" userId="ba06dbcf7582ab34" providerId="LiveId" clId="{85C4BF49-18E3-478E-AC57-E7E5D3DEF7BC}" dt="2021-02-27T03:53:42.148" v="214" actId="478"/>
          <ac:picMkLst>
            <pc:docMk/>
            <pc:sldMk cId="478076161" sldId="257"/>
            <ac:picMk id="5" creationId="{4D36BBC3-FB24-4F23-9E0C-612E53EEB470}"/>
          </ac:picMkLst>
        </pc:picChg>
        <pc:picChg chg="add del mod">
          <ac:chgData name="Nicholas Shaffer" userId="ba06dbcf7582ab34" providerId="LiveId" clId="{85C4BF49-18E3-478E-AC57-E7E5D3DEF7BC}" dt="2021-02-27T03:54:02.050" v="219" actId="478"/>
          <ac:picMkLst>
            <pc:docMk/>
            <pc:sldMk cId="478076161" sldId="257"/>
            <ac:picMk id="7" creationId="{AE5755F3-5ECC-4D51-9D18-386EEC41222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795781"/>
            <a:ext cx="9326880" cy="382016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63261"/>
            <a:ext cx="8229600" cy="2649219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6FE5-6D2D-4E1E-A176-20C5FB3CEAE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F35-27B5-4990-B8C6-00EB50F2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2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6FE5-6D2D-4E1E-A176-20C5FB3CEAE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F35-27B5-4990-B8C6-00EB50F2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4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584200"/>
            <a:ext cx="236601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584200"/>
            <a:ext cx="696087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6FE5-6D2D-4E1E-A176-20C5FB3CEAE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F35-27B5-4990-B8C6-00EB50F2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9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6FE5-6D2D-4E1E-A176-20C5FB3CEAE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F35-27B5-4990-B8C6-00EB50F2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2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735583"/>
            <a:ext cx="9464040" cy="456437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7343143"/>
            <a:ext cx="9464040" cy="240029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6FE5-6D2D-4E1E-A176-20C5FB3CEAE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F35-27B5-4990-B8C6-00EB50F2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7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921000"/>
            <a:ext cx="46634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921000"/>
            <a:ext cx="46634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6FE5-6D2D-4E1E-A176-20C5FB3CEAE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F35-27B5-4990-B8C6-00EB50F2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7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84202"/>
            <a:ext cx="946404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689861"/>
            <a:ext cx="4642008" cy="131825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4008120"/>
            <a:ext cx="4642008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689861"/>
            <a:ext cx="4664869" cy="131825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4008120"/>
            <a:ext cx="4664869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6FE5-6D2D-4E1E-A176-20C5FB3CEAE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F35-27B5-4990-B8C6-00EB50F2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8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6FE5-6D2D-4E1E-A176-20C5FB3CEAE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F35-27B5-4990-B8C6-00EB50F2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6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6FE5-6D2D-4E1E-A176-20C5FB3CEAE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F35-27B5-4990-B8C6-00EB50F2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0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1520"/>
            <a:ext cx="3539014" cy="256032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579882"/>
            <a:ext cx="5554980" cy="779780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291840"/>
            <a:ext cx="3539014" cy="609854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6FE5-6D2D-4E1E-A176-20C5FB3CEAE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F35-27B5-4990-B8C6-00EB50F2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1520"/>
            <a:ext cx="3539014" cy="256032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579882"/>
            <a:ext cx="5554980" cy="779780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291840"/>
            <a:ext cx="3539014" cy="609854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6FE5-6D2D-4E1E-A176-20C5FB3CEAE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F35-27B5-4990-B8C6-00EB50F2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96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584202"/>
            <a:ext cx="946404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921000"/>
            <a:ext cx="946404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16FE5-6D2D-4E1E-A176-20C5FB3CEAE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69F35-27B5-4990-B8C6-00EB50F2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6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26AA68-11EA-4593-847D-DB530753F803}"/>
              </a:ext>
            </a:extLst>
          </p:cNvPr>
          <p:cNvSpPr/>
          <p:nvPr/>
        </p:nvSpPr>
        <p:spPr>
          <a:xfrm>
            <a:off x="-1828800" y="-1828800"/>
            <a:ext cx="14630400" cy="1463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Gears with solid fill">
            <a:extLst>
              <a:ext uri="{FF2B5EF4-FFF2-40B4-BE49-F238E27FC236}">
                <a16:creationId xmlns:a16="http://schemas.microsoft.com/office/drawing/2014/main" id="{4270E473-AEA4-4EDA-B357-C8275C386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00974">
            <a:off x="454316" y="472673"/>
            <a:ext cx="6694602" cy="6694602"/>
          </a:xfrm>
          <a:prstGeom prst="rect">
            <a:avLst/>
          </a:prstGeom>
        </p:spPr>
      </p:pic>
      <p:pic>
        <p:nvPicPr>
          <p:cNvPr id="11" name="Graphic 10" descr="Single gear with solid fill">
            <a:extLst>
              <a:ext uri="{FF2B5EF4-FFF2-40B4-BE49-F238E27FC236}">
                <a16:creationId xmlns:a16="http://schemas.microsoft.com/office/drawing/2014/main" id="{C26AC8B4-0AEA-46F8-96BB-7ECBE1F05C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2136" y="1454331"/>
            <a:ext cx="7367451" cy="7367451"/>
          </a:xfrm>
          <a:prstGeom prst="rect">
            <a:avLst/>
          </a:prstGeom>
        </p:spPr>
      </p:pic>
      <p:pic>
        <p:nvPicPr>
          <p:cNvPr id="7" name="Graphic 6" descr="Monitor with solid fill">
            <a:extLst>
              <a:ext uri="{FF2B5EF4-FFF2-40B4-BE49-F238E27FC236}">
                <a16:creationId xmlns:a16="http://schemas.microsoft.com/office/drawing/2014/main" id="{4435F836-6733-425E-9B90-02F8838487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1"/>
            <a:ext cx="10972799" cy="1097279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267FA1B-E0CD-4A93-8E49-6F6D4AA20AE5}"/>
              </a:ext>
            </a:extLst>
          </p:cNvPr>
          <p:cNvGrpSpPr/>
          <p:nvPr/>
        </p:nvGrpSpPr>
        <p:grpSpPr>
          <a:xfrm>
            <a:off x="7106194" y="1931364"/>
            <a:ext cx="2394527" cy="2292294"/>
            <a:chOff x="6997010" y="1908649"/>
            <a:chExt cx="2508068" cy="250806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242326B-5897-4412-8712-68FC856FA9AB}"/>
                </a:ext>
              </a:extLst>
            </p:cNvPr>
            <p:cNvSpPr/>
            <p:nvPr/>
          </p:nvSpPr>
          <p:spPr>
            <a:xfrm>
              <a:off x="7289073" y="2423926"/>
              <a:ext cx="1923943" cy="1477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phic 4" descr="Web design with solid fill">
              <a:extLst>
                <a:ext uri="{FF2B5EF4-FFF2-40B4-BE49-F238E27FC236}">
                  <a16:creationId xmlns:a16="http://schemas.microsoft.com/office/drawing/2014/main" id="{B83997F6-6C8C-4BCD-AF7C-AA63482BF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997010" y="1908649"/>
              <a:ext cx="2508068" cy="2508068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CE7DF5-FADC-4C8A-848E-B4B158C0B69E}"/>
              </a:ext>
            </a:extLst>
          </p:cNvPr>
          <p:cNvGrpSpPr/>
          <p:nvPr/>
        </p:nvGrpSpPr>
        <p:grpSpPr>
          <a:xfrm>
            <a:off x="2936965" y="2446641"/>
            <a:ext cx="5098867" cy="5098867"/>
            <a:chOff x="2936965" y="2464057"/>
            <a:chExt cx="5098867" cy="509886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95B637-C55D-4653-A061-9E84176706F7}"/>
                </a:ext>
              </a:extLst>
            </p:cNvPr>
            <p:cNvSpPr/>
            <p:nvPr/>
          </p:nvSpPr>
          <p:spPr>
            <a:xfrm>
              <a:off x="3884023" y="4241074"/>
              <a:ext cx="3222171" cy="114082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43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ame controller with solid fill">
              <a:extLst>
                <a:ext uri="{FF2B5EF4-FFF2-40B4-BE49-F238E27FC236}">
                  <a16:creationId xmlns:a16="http://schemas.microsoft.com/office/drawing/2014/main" id="{616317EE-F5DA-4791-A283-021E2B0A8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936965" y="2464057"/>
              <a:ext cx="5098867" cy="50988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1167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Shaffer</dc:creator>
  <cp:lastModifiedBy>Nicholas Shaffer</cp:lastModifiedBy>
  <cp:revision>1</cp:revision>
  <dcterms:created xsi:type="dcterms:W3CDTF">2021-02-27T03:21:24Z</dcterms:created>
  <dcterms:modified xsi:type="dcterms:W3CDTF">2021-02-27T04:04:03Z</dcterms:modified>
</cp:coreProperties>
</file>