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3F5C0-2E04-404C-A981-3E4F12C98CFD}" v="7" dt="2020-10-31T08:47:56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al M.  Al-Shami" userId="d20d0c8f-de55-4fc2-92cf-47e0bac02d20" providerId="ADAL" clId="{66A3F5C0-2E04-404C-A981-3E4F12C98CFD}"/>
    <pc:docChg chg="undo custSel mod modSld">
      <pc:chgData name="Nedal M.  Al-Shami" userId="d20d0c8f-de55-4fc2-92cf-47e0bac02d20" providerId="ADAL" clId="{66A3F5C0-2E04-404C-A981-3E4F12C98CFD}" dt="2020-10-31T08:49:32.019" v="114" actId="1076"/>
      <pc:docMkLst>
        <pc:docMk/>
      </pc:docMkLst>
      <pc:sldChg chg="addSp delSp modSp mod setBg setClrOvrMap">
        <pc:chgData name="Nedal M.  Al-Shami" userId="d20d0c8f-de55-4fc2-92cf-47e0bac02d20" providerId="ADAL" clId="{66A3F5C0-2E04-404C-A981-3E4F12C98CFD}" dt="2020-10-31T08:45:28.884" v="87" actId="26606"/>
        <pc:sldMkLst>
          <pc:docMk/>
          <pc:sldMk cId="2812935513" sldId="256"/>
        </pc:sldMkLst>
        <pc:spChg chg="mod">
          <ac:chgData name="Nedal M.  Al-Shami" userId="d20d0c8f-de55-4fc2-92cf-47e0bac02d20" providerId="ADAL" clId="{66A3F5C0-2E04-404C-A981-3E4F12C98CFD}" dt="2020-10-31T08:45:28.884" v="87" actId="26606"/>
          <ac:spMkLst>
            <pc:docMk/>
            <pc:sldMk cId="2812935513" sldId="256"/>
            <ac:spMk id="2" creationId="{A4E3A5A1-4FC8-4DF5-A10C-20189BB90DE1}"/>
          </ac:spMkLst>
        </pc:spChg>
        <pc:spChg chg="mod">
          <ac:chgData name="Nedal M.  Al-Shami" userId="d20d0c8f-de55-4fc2-92cf-47e0bac02d20" providerId="ADAL" clId="{66A3F5C0-2E04-404C-A981-3E4F12C98CFD}" dt="2020-10-31T08:45:28.884" v="87" actId="26606"/>
          <ac:spMkLst>
            <pc:docMk/>
            <pc:sldMk cId="2812935513" sldId="256"/>
            <ac:spMk id="3" creationId="{33F54666-DCBC-4610-A778-DAF9F145535B}"/>
          </ac:spMkLst>
        </pc:spChg>
        <pc:spChg chg="add del">
          <ac:chgData name="Nedal M.  Al-Shami" userId="d20d0c8f-de55-4fc2-92cf-47e0bac02d20" providerId="ADAL" clId="{66A3F5C0-2E04-404C-A981-3E4F12C98CFD}" dt="2020-10-31T08:45:02.571" v="80" actId="26606"/>
          <ac:spMkLst>
            <pc:docMk/>
            <pc:sldMk cId="2812935513" sldId="256"/>
            <ac:spMk id="12" creationId="{C4E89C94-E462-4566-A15A-32835FD68BCD}"/>
          </ac:spMkLst>
        </pc:spChg>
        <pc:spChg chg="add del">
          <ac:chgData name="Nedal M.  Al-Shami" userId="d20d0c8f-de55-4fc2-92cf-47e0bac02d20" providerId="ADAL" clId="{66A3F5C0-2E04-404C-A981-3E4F12C98CFD}" dt="2020-10-31T08:45:02.571" v="80" actId="26606"/>
          <ac:spMkLst>
            <pc:docMk/>
            <pc:sldMk cId="2812935513" sldId="256"/>
            <ac:spMk id="14" creationId="{E25F4A20-71FB-4A26-92E2-89DED49264CA}"/>
          </ac:spMkLst>
        </pc:spChg>
        <pc:spChg chg="add del">
          <ac:chgData name="Nedal M.  Al-Shami" userId="d20d0c8f-de55-4fc2-92cf-47e0bac02d20" providerId="ADAL" clId="{66A3F5C0-2E04-404C-A981-3E4F12C98CFD}" dt="2020-10-31T08:45:21.716" v="82" actId="26606"/>
          <ac:spMkLst>
            <pc:docMk/>
            <pc:sldMk cId="2812935513" sldId="256"/>
            <ac:spMk id="16" creationId="{90AA6468-80AC-4DDF-9CFB-C7A9507E203F}"/>
          </ac:spMkLst>
        </pc:spChg>
        <pc:spChg chg="add del">
          <ac:chgData name="Nedal M.  Al-Shami" userId="d20d0c8f-de55-4fc2-92cf-47e0bac02d20" providerId="ADAL" clId="{66A3F5C0-2E04-404C-A981-3E4F12C98CFD}" dt="2020-10-31T08:45:21.716" v="82" actId="26606"/>
          <ac:spMkLst>
            <pc:docMk/>
            <pc:sldMk cId="2812935513" sldId="256"/>
            <ac:spMk id="17" creationId="{4AB900CC-5074-4746-A1A4-AF640455BD43}"/>
          </ac:spMkLst>
        </pc:spChg>
        <pc:spChg chg="add del">
          <ac:chgData name="Nedal M.  Al-Shami" userId="d20d0c8f-de55-4fc2-92cf-47e0bac02d20" providerId="ADAL" clId="{66A3F5C0-2E04-404C-A981-3E4F12C98CFD}" dt="2020-10-31T08:45:26.086" v="84" actId="26606"/>
          <ac:spMkLst>
            <pc:docMk/>
            <pc:sldMk cId="2812935513" sldId="256"/>
            <ac:spMk id="19" creationId="{600B5AE2-C5CC-499C-8F2D-249888BE22C2}"/>
          </ac:spMkLst>
        </pc:spChg>
        <pc:spChg chg="add del">
          <ac:chgData name="Nedal M.  Al-Shami" userId="d20d0c8f-de55-4fc2-92cf-47e0bac02d20" providerId="ADAL" clId="{66A3F5C0-2E04-404C-A981-3E4F12C98CFD}" dt="2020-10-31T08:45:26.086" v="84" actId="26606"/>
          <ac:spMkLst>
            <pc:docMk/>
            <pc:sldMk cId="2812935513" sldId="256"/>
            <ac:spMk id="20" creationId="{BA7A3698-B350-40E5-8475-9BCC41A089FC}"/>
          </ac:spMkLst>
        </pc:spChg>
        <pc:spChg chg="add del">
          <ac:chgData name="Nedal M.  Al-Shami" userId="d20d0c8f-de55-4fc2-92cf-47e0bac02d20" providerId="ADAL" clId="{66A3F5C0-2E04-404C-A981-3E4F12C98CFD}" dt="2020-10-31T08:45:26.086" v="84" actId="26606"/>
          <ac:spMkLst>
            <pc:docMk/>
            <pc:sldMk cId="2812935513" sldId="256"/>
            <ac:spMk id="22" creationId="{990D0034-F768-41E7-85D4-F38C4DE85770}"/>
          </ac:spMkLst>
        </pc:spChg>
        <pc:spChg chg="add del">
          <ac:chgData name="Nedal M.  Al-Shami" userId="d20d0c8f-de55-4fc2-92cf-47e0bac02d20" providerId="ADAL" clId="{66A3F5C0-2E04-404C-A981-3E4F12C98CFD}" dt="2020-10-31T08:45:28.868" v="86" actId="26606"/>
          <ac:spMkLst>
            <pc:docMk/>
            <pc:sldMk cId="2812935513" sldId="256"/>
            <ac:spMk id="24" creationId="{600B5AE2-C5CC-499C-8F2D-249888BE22C2}"/>
          </ac:spMkLst>
        </pc:spChg>
        <pc:spChg chg="add del">
          <ac:chgData name="Nedal M.  Al-Shami" userId="d20d0c8f-de55-4fc2-92cf-47e0bac02d20" providerId="ADAL" clId="{66A3F5C0-2E04-404C-A981-3E4F12C98CFD}" dt="2020-10-31T08:45:28.868" v="86" actId="26606"/>
          <ac:spMkLst>
            <pc:docMk/>
            <pc:sldMk cId="2812935513" sldId="256"/>
            <ac:spMk id="25" creationId="{BA7A3698-B350-40E5-8475-9BCC41A089FC}"/>
          </ac:spMkLst>
        </pc:spChg>
        <pc:spChg chg="add del">
          <ac:chgData name="Nedal M.  Al-Shami" userId="d20d0c8f-de55-4fc2-92cf-47e0bac02d20" providerId="ADAL" clId="{66A3F5C0-2E04-404C-A981-3E4F12C98CFD}" dt="2020-10-31T08:45:28.868" v="86" actId="26606"/>
          <ac:spMkLst>
            <pc:docMk/>
            <pc:sldMk cId="2812935513" sldId="256"/>
            <ac:spMk id="27" creationId="{990D0034-F768-41E7-85D4-F38C4DE85770}"/>
          </ac:spMkLst>
        </pc:spChg>
        <pc:spChg chg="add del">
          <ac:chgData name="Nedal M.  Al-Shami" userId="d20d0c8f-de55-4fc2-92cf-47e0bac02d20" providerId="ADAL" clId="{66A3F5C0-2E04-404C-A981-3E4F12C98CFD}" dt="2020-10-31T08:45:28.868" v="86" actId="26606"/>
          <ac:spMkLst>
            <pc:docMk/>
            <pc:sldMk cId="2812935513" sldId="256"/>
            <ac:spMk id="28" creationId="{C4F7E42D-8B5A-4FC8-81CD-9E60171F7FA8}"/>
          </ac:spMkLst>
        </pc:spChg>
        <pc:spChg chg="add del">
          <ac:chgData name="Nedal M.  Al-Shami" userId="d20d0c8f-de55-4fc2-92cf-47e0bac02d20" providerId="ADAL" clId="{66A3F5C0-2E04-404C-A981-3E4F12C98CFD}" dt="2020-10-31T08:45:28.868" v="86" actId="26606"/>
          <ac:spMkLst>
            <pc:docMk/>
            <pc:sldMk cId="2812935513" sldId="256"/>
            <ac:spMk id="29" creationId="{8C04651D-B9F4-4935-A02D-364153FBDF54}"/>
          </ac:spMkLst>
        </pc:spChg>
        <pc:spChg chg="add">
          <ac:chgData name="Nedal M.  Al-Shami" userId="d20d0c8f-de55-4fc2-92cf-47e0bac02d20" providerId="ADAL" clId="{66A3F5C0-2E04-404C-A981-3E4F12C98CFD}" dt="2020-10-31T08:45:28.884" v="87" actId="26606"/>
          <ac:spMkLst>
            <pc:docMk/>
            <pc:sldMk cId="2812935513" sldId="256"/>
            <ac:spMk id="31" creationId="{90AA6468-80AC-4DDF-9CFB-C7A9507E203F}"/>
          </ac:spMkLst>
        </pc:spChg>
        <pc:spChg chg="add">
          <ac:chgData name="Nedal M.  Al-Shami" userId="d20d0c8f-de55-4fc2-92cf-47e0bac02d20" providerId="ADAL" clId="{66A3F5C0-2E04-404C-A981-3E4F12C98CFD}" dt="2020-10-31T08:45:28.884" v="87" actId="26606"/>
          <ac:spMkLst>
            <pc:docMk/>
            <pc:sldMk cId="2812935513" sldId="256"/>
            <ac:spMk id="32" creationId="{4AB900CC-5074-4746-A1A4-AF640455BD43}"/>
          </ac:spMkLst>
        </pc:spChg>
        <pc:picChg chg="add mod ord">
          <ac:chgData name="Nedal M.  Al-Shami" userId="d20d0c8f-de55-4fc2-92cf-47e0bac02d20" providerId="ADAL" clId="{66A3F5C0-2E04-404C-A981-3E4F12C98CFD}" dt="2020-10-31T08:45:28.884" v="87" actId="26606"/>
          <ac:picMkLst>
            <pc:docMk/>
            <pc:sldMk cId="2812935513" sldId="256"/>
            <ac:picMk id="5" creationId="{F302B2A2-24CF-4A6B-A54F-D3C21D382CE2}"/>
          </ac:picMkLst>
        </pc:picChg>
        <pc:cxnChg chg="add del">
          <ac:chgData name="Nedal M.  Al-Shami" userId="d20d0c8f-de55-4fc2-92cf-47e0bac02d20" providerId="ADAL" clId="{66A3F5C0-2E04-404C-A981-3E4F12C98CFD}" dt="2020-10-31T08:45:02.571" v="80" actId="26606"/>
          <ac:cxnSpMkLst>
            <pc:docMk/>
            <pc:sldMk cId="2812935513" sldId="256"/>
            <ac:cxnSpMk id="10" creationId="{4071767D-5FF7-4508-B8B7-BB60FF3AB250}"/>
          </ac:cxnSpMkLst>
        </pc:cxnChg>
        <pc:cxnChg chg="add del">
          <ac:chgData name="Nedal M.  Al-Shami" userId="d20d0c8f-de55-4fc2-92cf-47e0bac02d20" providerId="ADAL" clId="{66A3F5C0-2E04-404C-A981-3E4F12C98CFD}" dt="2020-10-31T08:45:26.086" v="84" actId="26606"/>
          <ac:cxnSpMkLst>
            <pc:docMk/>
            <pc:sldMk cId="2812935513" sldId="256"/>
            <ac:cxnSpMk id="18" creationId="{5A0A5CF6-407C-4691-8122-49DF69D0020D}"/>
          </ac:cxnSpMkLst>
        </pc:cxnChg>
        <pc:cxnChg chg="add del">
          <ac:chgData name="Nedal M.  Al-Shami" userId="d20d0c8f-de55-4fc2-92cf-47e0bac02d20" providerId="ADAL" clId="{66A3F5C0-2E04-404C-A981-3E4F12C98CFD}" dt="2020-10-31T08:45:26.086" v="84" actId="26606"/>
          <ac:cxnSpMkLst>
            <pc:docMk/>
            <pc:sldMk cId="2812935513" sldId="256"/>
            <ac:cxnSpMk id="21" creationId="{0AC655C7-EC94-4BE6-84C8-2F9EFBBB2789}"/>
          </ac:cxnSpMkLst>
        </pc:cxnChg>
        <pc:cxnChg chg="add del">
          <ac:chgData name="Nedal M.  Al-Shami" userId="d20d0c8f-de55-4fc2-92cf-47e0bac02d20" providerId="ADAL" clId="{66A3F5C0-2E04-404C-A981-3E4F12C98CFD}" dt="2020-10-31T08:45:28.868" v="86" actId="26606"/>
          <ac:cxnSpMkLst>
            <pc:docMk/>
            <pc:sldMk cId="2812935513" sldId="256"/>
            <ac:cxnSpMk id="26" creationId="{0AC655C7-EC94-4BE6-84C8-2F9EFBBB2789}"/>
          </ac:cxnSpMkLst>
        </pc:cxnChg>
      </pc:sldChg>
      <pc:sldChg chg="modSp mod">
        <pc:chgData name="Nedal M.  Al-Shami" userId="d20d0c8f-de55-4fc2-92cf-47e0bac02d20" providerId="ADAL" clId="{66A3F5C0-2E04-404C-A981-3E4F12C98CFD}" dt="2020-10-31T08:39:52.176" v="42" actId="404"/>
        <pc:sldMkLst>
          <pc:docMk/>
          <pc:sldMk cId="875148720" sldId="257"/>
        </pc:sldMkLst>
        <pc:spChg chg="mod">
          <ac:chgData name="Nedal M.  Al-Shami" userId="d20d0c8f-de55-4fc2-92cf-47e0bac02d20" providerId="ADAL" clId="{66A3F5C0-2E04-404C-A981-3E4F12C98CFD}" dt="2020-10-31T08:37:18.432" v="19"/>
          <ac:spMkLst>
            <pc:docMk/>
            <pc:sldMk cId="875148720" sldId="257"/>
            <ac:spMk id="2" creationId="{B5561048-E030-4E2B-B33F-2C0C6867631D}"/>
          </ac:spMkLst>
        </pc:spChg>
        <pc:spChg chg="mod">
          <ac:chgData name="Nedal M.  Al-Shami" userId="d20d0c8f-de55-4fc2-92cf-47e0bac02d20" providerId="ADAL" clId="{66A3F5C0-2E04-404C-A981-3E4F12C98CFD}" dt="2020-10-31T08:39:52.176" v="42" actId="404"/>
          <ac:spMkLst>
            <pc:docMk/>
            <pc:sldMk cId="875148720" sldId="257"/>
            <ac:spMk id="3" creationId="{A855B5A8-B429-482A-ACFE-534D9A2C2C2A}"/>
          </ac:spMkLst>
        </pc:spChg>
      </pc:sldChg>
      <pc:sldChg chg="modSp mod">
        <pc:chgData name="Nedal M.  Al-Shami" userId="d20d0c8f-de55-4fc2-92cf-47e0bac02d20" providerId="ADAL" clId="{66A3F5C0-2E04-404C-A981-3E4F12C98CFD}" dt="2020-10-31T08:45:38.434" v="88" actId="20577"/>
        <pc:sldMkLst>
          <pc:docMk/>
          <pc:sldMk cId="52513595" sldId="258"/>
        </pc:sldMkLst>
        <pc:spChg chg="mod">
          <ac:chgData name="Nedal M.  Al-Shami" userId="d20d0c8f-de55-4fc2-92cf-47e0bac02d20" providerId="ADAL" clId="{66A3F5C0-2E04-404C-A981-3E4F12C98CFD}" dt="2020-10-31T08:40:07.509" v="43" actId="108"/>
          <ac:spMkLst>
            <pc:docMk/>
            <pc:sldMk cId="52513595" sldId="258"/>
            <ac:spMk id="2" creationId="{C84DF7FC-70EF-404D-A0EE-7C6CBEBB98BE}"/>
          </ac:spMkLst>
        </pc:spChg>
        <pc:spChg chg="mod">
          <ac:chgData name="Nedal M.  Al-Shami" userId="d20d0c8f-de55-4fc2-92cf-47e0bac02d20" providerId="ADAL" clId="{66A3F5C0-2E04-404C-A981-3E4F12C98CFD}" dt="2020-10-31T08:45:38.434" v="88" actId="20577"/>
          <ac:spMkLst>
            <pc:docMk/>
            <pc:sldMk cId="52513595" sldId="258"/>
            <ac:spMk id="3" creationId="{6EE2E5FD-845F-4A90-9648-A054F8A89030}"/>
          </ac:spMkLst>
        </pc:spChg>
      </pc:sldChg>
      <pc:sldChg chg="modSp mod">
        <pc:chgData name="Nedal M.  Al-Shami" userId="d20d0c8f-de55-4fc2-92cf-47e0bac02d20" providerId="ADAL" clId="{66A3F5C0-2E04-404C-A981-3E4F12C98CFD}" dt="2020-10-31T08:41:31.231" v="69" actId="12"/>
        <pc:sldMkLst>
          <pc:docMk/>
          <pc:sldMk cId="2107635300" sldId="259"/>
        </pc:sldMkLst>
        <pc:spChg chg="mod">
          <ac:chgData name="Nedal M.  Al-Shami" userId="d20d0c8f-de55-4fc2-92cf-47e0bac02d20" providerId="ADAL" clId="{66A3F5C0-2E04-404C-A981-3E4F12C98CFD}" dt="2020-10-31T08:40:18.823" v="45" actId="108"/>
          <ac:spMkLst>
            <pc:docMk/>
            <pc:sldMk cId="2107635300" sldId="259"/>
            <ac:spMk id="2" creationId="{4E7B42E4-9B59-4D11-B8BA-9A9784722828}"/>
          </ac:spMkLst>
        </pc:spChg>
        <pc:spChg chg="mod">
          <ac:chgData name="Nedal M.  Al-Shami" userId="d20d0c8f-de55-4fc2-92cf-47e0bac02d20" providerId="ADAL" clId="{66A3F5C0-2E04-404C-A981-3E4F12C98CFD}" dt="2020-10-31T08:41:31.231" v="69" actId="12"/>
          <ac:spMkLst>
            <pc:docMk/>
            <pc:sldMk cId="2107635300" sldId="259"/>
            <ac:spMk id="3" creationId="{9F7BDDE5-9F4E-4CA1-B5E3-0CD678316D33}"/>
          </ac:spMkLst>
        </pc:spChg>
      </pc:sldChg>
      <pc:sldChg chg="modSp mod">
        <pc:chgData name="Nedal M.  Al-Shami" userId="d20d0c8f-de55-4fc2-92cf-47e0bac02d20" providerId="ADAL" clId="{66A3F5C0-2E04-404C-A981-3E4F12C98CFD}" dt="2020-10-31T08:41:46.753" v="70" actId="12"/>
        <pc:sldMkLst>
          <pc:docMk/>
          <pc:sldMk cId="4164725974" sldId="260"/>
        </pc:sldMkLst>
        <pc:spChg chg="mod">
          <ac:chgData name="Nedal M.  Al-Shami" userId="d20d0c8f-de55-4fc2-92cf-47e0bac02d20" providerId="ADAL" clId="{66A3F5C0-2E04-404C-A981-3E4F12C98CFD}" dt="2020-10-31T08:40:26.776" v="51" actId="108"/>
          <ac:spMkLst>
            <pc:docMk/>
            <pc:sldMk cId="4164725974" sldId="260"/>
            <ac:spMk id="2" creationId="{295185CD-45BE-4455-AB9A-C3B3CBBBBAEE}"/>
          </ac:spMkLst>
        </pc:spChg>
        <pc:spChg chg="mod">
          <ac:chgData name="Nedal M.  Al-Shami" userId="d20d0c8f-de55-4fc2-92cf-47e0bac02d20" providerId="ADAL" clId="{66A3F5C0-2E04-404C-A981-3E4F12C98CFD}" dt="2020-10-31T08:41:46.753" v="70" actId="12"/>
          <ac:spMkLst>
            <pc:docMk/>
            <pc:sldMk cId="4164725974" sldId="260"/>
            <ac:spMk id="3" creationId="{F45609BD-B78B-4B1D-AB0A-BA8293177922}"/>
          </ac:spMkLst>
        </pc:spChg>
      </pc:sldChg>
      <pc:sldChg chg="modSp mod">
        <pc:chgData name="Nedal M.  Al-Shami" userId="d20d0c8f-de55-4fc2-92cf-47e0bac02d20" providerId="ADAL" clId="{66A3F5C0-2E04-404C-A981-3E4F12C98CFD}" dt="2020-10-31T08:46:16.058" v="94" actId="20577"/>
        <pc:sldMkLst>
          <pc:docMk/>
          <pc:sldMk cId="1372073629" sldId="261"/>
        </pc:sldMkLst>
        <pc:spChg chg="mod">
          <ac:chgData name="Nedal M.  Al-Shami" userId="d20d0c8f-de55-4fc2-92cf-47e0bac02d20" providerId="ADAL" clId="{66A3F5C0-2E04-404C-A981-3E4F12C98CFD}" dt="2020-10-31T08:46:08.020" v="93" actId="5793"/>
          <ac:spMkLst>
            <pc:docMk/>
            <pc:sldMk cId="1372073629" sldId="261"/>
            <ac:spMk id="2" creationId="{FC4BA2FC-C756-4BFF-A0C2-CC979CA06372}"/>
          </ac:spMkLst>
        </pc:spChg>
        <pc:spChg chg="mod">
          <ac:chgData name="Nedal M.  Al-Shami" userId="d20d0c8f-de55-4fc2-92cf-47e0bac02d20" providerId="ADAL" clId="{66A3F5C0-2E04-404C-A981-3E4F12C98CFD}" dt="2020-10-31T08:46:16.058" v="94" actId="20577"/>
          <ac:spMkLst>
            <pc:docMk/>
            <pc:sldMk cId="1372073629" sldId="261"/>
            <ac:spMk id="3" creationId="{DE01DB53-3584-4BE4-B59B-FF15119E42FB}"/>
          </ac:spMkLst>
        </pc:spChg>
      </pc:sldChg>
      <pc:sldChg chg="delSp modSp mod delDesignElem">
        <pc:chgData name="Nedal M.  Al-Shami" userId="d20d0c8f-de55-4fc2-92cf-47e0bac02d20" providerId="ADAL" clId="{66A3F5C0-2E04-404C-A981-3E4F12C98CFD}" dt="2020-10-31T08:46:27.710" v="95" actId="1076"/>
        <pc:sldMkLst>
          <pc:docMk/>
          <pc:sldMk cId="801627995" sldId="262"/>
        </pc:sldMkLst>
        <pc:spChg chg="del">
          <ac:chgData name="Nedal M.  Al-Shami" userId="d20d0c8f-de55-4fc2-92cf-47e0bac02d20" providerId="ADAL" clId="{66A3F5C0-2E04-404C-A981-3E4F12C98CFD}" dt="2020-10-31T08:35:22.356" v="1"/>
          <ac:spMkLst>
            <pc:docMk/>
            <pc:sldMk cId="801627995" sldId="262"/>
            <ac:spMk id="11" creationId="{DB103EB1-B135-4526-B883-33228FC27FF1}"/>
          </ac:spMkLst>
        </pc:spChg>
        <pc:spChg chg="del">
          <ac:chgData name="Nedal M.  Al-Shami" userId="d20d0c8f-de55-4fc2-92cf-47e0bac02d20" providerId="ADAL" clId="{66A3F5C0-2E04-404C-A981-3E4F12C98CFD}" dt="2020-10-31T08:35:22.356" v="1"/>
          <ac:spMkLst>
            <pc:docMk/>
            <pc:sldMk cId="801627995" sldId="262"/>
            <ac:spMk id="12" creationId="{A2509F26-B5DC-4BA7-B476-4CB044237A2E}"/>
          </ac:spMkLst>
        </pc:spChg>
        <pc:picChg chg="mod">
          <ac:chgData name="Nedal M.  Al-Shami" userId="d20d0c8f-de55-4fc2-92cf-47e0bac02d20" providerId="ADAL" clId="{66A3F5C0-2E04-404C-A981-3E4F12C98CFD}" dt="2020-10-31T08:46:27.710" v="95" actId="1076"/>
          <ac:picMkLst>
            <pc:docMk/>
            <pc:sldMk cId="801627995" sldId="262"/>
            <ac:picMk id="4" creationId="{5D82E2C2-CDF4-439C-A539-751157F70F5D}"/>
          </ac:picMkLst>
        </pc:picChg>
      </pc:sldChg>
      <pc:sldChg chg="modSp mod">
        <pc:chgData name="Nedal M.  Al-Shami" userId="d20d0c8f-de55-4fc2-92cf-47e0bac02d20" providerId="ADAL" clId="{66A3F5C0-2E04-404C-A981-3E4F12C98CFD}" dt="2020-10-31T08:47:02.187" v="103" actId="108"/>
        <pc:sldMkLst>
          <pc:docMk/>
          <pc:sldMk cId="236572243" sldId="263"/>
        </pc:sldMkLst>
        <pc:spChg chg="mod">
          <ac:chgData name="Nedal M.  Al-Shami" userId="d20d0c8f-de55-4fc2-92cf-47e0bac02d20" providerId="ADAL" clId="{66A3F5C0-2E04-404C-A981-3E4F12C98CFD}" dt="2020-10-31T08:47:02.187" v="103" actId="108"/>
          <ac:spMkLst>
            <pc:docMk/>
            <pc:sldMk cId="236572243" sldId="263"/>
            <ac:spMk id="2" creationId="{FD5B14EB-561D-4F8D-8550-8CFC3DD045CC}"/>
          </ac:spMkLst>
        </pc:spChg>
        <pc:spChg chg="mod">
          <ac:chgData name="Nedal M.  Al-Shami" userId="d20d0c8f-de55-4fc2-92cf-47e0bac02d20" providerId="ADAL" clId="{66A3F5C0-2E04-404C-A981-3E4F12C98CFD}" dt="2020-10-31T08:42:05.966" v="72" actId="12"/>
          <ac:spMkLst>
            <pc:docMk/>
            <pc:sldMk cId="236572243" sldId="263"/>
            <ac:spMk id="3" creationId="{7461061E-2CF2-454A-861A-E4F08A103C5E}"/>
          </ac:spMkLst>
        </pc:spChg>
      </pc:sldChg>
      <pc:sldChg chg="addSp modSp mod">
        <pc:chgData name="Nedal M.  Al-Shami" userId="d20d0c8f-de55-4fc2-92cf-47e0bac02d20" providerId="ADAL" clId="{66A3F5C0-2E04-404C-A981-3E4F12C98CFD}" dt="2020-10-31T08:49:32.019" v="114" actId="1076"/>
        <pc:sldMkLst>
          <pc:docMk/>
          <pc:sldMk cId="4284819939" sldId="264"/>
        </pc:sldMkLst>
        <pc:spChg chg="mod">
          <ac:chgData name="Nedal M.  Al-Shami" userId="d20d0c8f-de55-4fc2-92cf-47e0bac02d20" providerId="ADAL" clId="{66A3F5C0-2E04-404C-A981-3E4F12C98CFD}" dt="2020-10-31T08:40:37.790" v="59" actId="108"/>
          <ac:spMkLst>
            <pc:docMk/>
            <pc:sldMk cId="4284819939" sldId="264"/>
            <ac:spMk id="2" creationId="{6CC8555D-F69D-4057-8BDE-39F2A85B5478}"/>
          </ac:spMkLst>
        </pc:spChg>
        <pc:spChg chg="mod">
          <ac:chgData name="Nedal M.  Al-Shami" userId="d20d0c8f-de55-4fc2-92cf-47e0bac02d20" providerId="ADAL" clId="{66A3F5C0-2E04-404C-A981-3E4F12C98CFD}" dt="2020-10-31T08:47:32.995" v="104" actId="21"/>
          <ac:spMkLst>
            <pc:docMk/>
            <pc:sldMk cId="4284819939" sldId="264"/>
            <ac:spMk id="3" creationId="{21FD4817-543A-410D-93D9-2044F6D0C40B}"/>
          </ac:spMkLst>
        </pc:spChg>
        <pc:spChg chg="add mod">
          <ac:chgData name="Nedal M.  Al-Shami" userId="d20d0c8f-de55-4fc2-92cf-47e0bac02d20" providerId="ADAL" clId="{66A3F5C0-2E04-404C-A981-3E4F12C98CFD}" dt="2020-10-31T08:49:32.019" v="114" actId="1076"/>
          <ac:spMkLst>
            <pc:docMk/>
            <pc:sldMk cId="4284819939" sldId="264"/>
            <ac:spMk id="4" creationId="{A1B5469B-42A1-4F57-8DD0-8E811C5E2C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CF0B87-90D5-4321-961E-E87971C57895}" type="datetimeFigureOut">
              <a:rPr lang="en-US" smtClean="0"/>
              <a:t>31/10/2020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A9B503-E66D-4159-88B6-985EA7A0D3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2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oroughs_and_neighborhoods_of_Berl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3A5A1-4FC8-4DF5-A10C-20189BB9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 Data Science Capstone Project</a:t>
            </a:r>
            <a:br>
              <a:rPr lang="en-US" sz="37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Battle of Neighborhoods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4666-DCBC-4610-A778-DAF9F1455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 the best place to open Falafel and Middle east vegan restaurant in Berlin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5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5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Nedal Shami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Picture 4" descr="A sandwich sitting on top of a wooden cutting board&#10;&#10;Description automatically generated">
            <a:extLst>
              <a:ext uri="{FF2B5EF4-FFF2-40B4-BE49-F238E27FC236}">
                <a16:creationId xmlns:a16="http://schemas.microsoft.com/office/drawing/2014/main" id="{F302B2A2-24CF-4A6B-A54F-D3C21D382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r="353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9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048-E030-4E2B-B33F-2C0C6867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B5A8-B429-482A-ACFE-534D9A2C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Berlin is the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 capital and largest city of Germany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Berlin is well known for its offerings of vegetarian and vegan cuisine and is home to an innovative entrepreneurial food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it is one of the potential places for the success of this type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restaurant (Falafel and Middle east vegan restaurant)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project we will explore Berlin city to find out where the most appropriate place to open 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Flafel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Middle east vegan food.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4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F7FC-70EF-404D-A0EE-7C6CBEBB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E5FD-845F-4A90-9648-A054F8A8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Data was scraped and cleaned, and features selection was made.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Map created for neighborhood of Berlin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We use Foursquare API was used to figure out all neighborhood venues in Berlin.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Neighborhoods are classified using K-means unsupervised ML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42E4-9B59-4D11-B8BA-9A978472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DDE5-9F4E-4CA1-B5E3-0CD67831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The main data sources are: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Wikipedia, which provide a list of districts and neighborhoods of Berlin at:</a:t>
            </a:r>
          </a:p>
          <a:p>
            <a:pPr marL="571500" marR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https://en.wikipedia.org/wiki/Boroughs_and_neighborhoods_of_Berlin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Venues data from Foursquare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85CD-45BE-4455-AB9A-C3B3CBB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acquisition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cleaning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09BD-B78B-4B1D-AB0A-BA829317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We use web scraping techniques to get data from the web (Wikipedia)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Convert data to Pandas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, and structure all data in one table.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Clean data (remove unwanted columns and remove the unneeded characters from some columns).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geopy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library to add latitude and longitude to each neighborhood.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Use Foursquare API to get venues for each neighborhood. To make it simpler we set a limit to 100 venues with radius of 1000 meters of every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A2FC-C756-4BFF-A0C2-CC979CA0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neighborhoods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DB53-3584-4BE4-B59B-FF15119E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unsupervised learning (K-means) to classify neighborhoods: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Create one-hot encoding to the venue’s category for each neighborhood.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Calculate the frequency of categories for each neighborhood and get the top 5 most common venues in each neighborhood.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We use K-means clustering algorithm to classify neighborhood, we choose k to be 5 clusters.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We plot the clustered neighborhood to visually illustrate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7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2E2C2-CDF4-439C-A539-751157F70F5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37"/>
          <a:stretch/>
        </p:blipFill>
        <p:spPr>
          <a:xfrm rot="21480000">
            <a:off x="345357" y="9270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14EB-561D-4F8D-8550-8CFC3DD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and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061E-2CF2-454A-861A-E4F08A1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Obviously, there are three main clusters: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Cluster 0 with Red color on the map.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cluster 2 with blue color.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cluster 3 with green color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the other two clusters seem located in remote areas, and they are - definitely- not in our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555D-F69D-4057-8BDE-39F2A85B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4817-543A-410D-93D9-2044F6D0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469B-42A1-4F57-8DD0-8E811C5E2C8A}"/>
              </a:ext>
            </a:extLst>
          </p:cNvPr>
          <p:cNvSpPr txBox="1"/>
          <p:nvPr/>
        </p:nvSpPr>
        <p:spPr>
          <a:xfrm>
            <a:off x="2068829" y="2773680"/>
            <a:ext cx="8054341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Neighborhoods that are classified as cluster 2 are seems good candidates of our target, especially that we see from our examining to this cluster that there are a few restaurants that offers Falafel and Middle east food.</a:t>
            </a:r>
          </a:p>
        </p:txBody>
      </p:sp>
    </p:spTree>
    <p:extLst>
      <p:ext uri="{BB962C8B-B14F-4D97-AF65-F5344CB8AC3E}">
        <p14:creationId xmlns:p14="http://schemas.microsoft.com/office/powerpoint/2010/main" val="42848199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IBM Data Science Capstone Project The Battle of Neighborhoods</vt:lpstr>
      <vt:lpstr>Background and problem</vt:lpstr>
      <vt:lpstr>Methodology </vt:lpstr>
      <vt:lpstr>Data </vt:lpstr>
      <vt:lpstr>Data acquisition and cleaning: </vt:lpstr>
      <vt:lpstr>Classifying  neighborhoods </vt:lpstr>
      <vt:lpstr>PowerPoint Presentation</vt:lpstr>
      <vt:lpstr>Results  and  conclusion: 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 The Battle of Neighborhoods</dc:title>
  <dc:creator>Nedal M.  Al-Shami</dc:creator>
  <cp:lastModifiedBy>Nedal M.  Al-Shami</cp:lastModifiedBy>
  <cp:revision>1</cp:revision>
  <dcterms:created xsi:type="dcterms:W3CDTF">2020-10-31T08:45:28Z</dcterms:created>
  <dcterms:modified xsi:type="dcterms:W3CDTF">2020-10-31T08:49:41Z</dcterms:modified>
</cp:coreProperties>
</file>