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332141f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6332141f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332141f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332141f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3aab5e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3aab5e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3aab5e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3aab5e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3aab5e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3aab5e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332141f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332141f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13416a6f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13416a6f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13416a6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13416a6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3416a6f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13416a6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3416a6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3416a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332141f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332141f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3416a6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3416a6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3416a6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3416a6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6332141f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6332141f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332141f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332141f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13416a6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13416a6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332141f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332141f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dcfd6b0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dcfd6b0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332141f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332141f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3416a6f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3416a6f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332141f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332141f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332141f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332141f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332141f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332141f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4.jpg"/><Relationship Id="rId8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III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Hawkins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Bennett 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Victoria Olson-Orton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UX/UI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379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Site Layout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696300" y="1925100"/>
            <a:ext cx="77514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Key: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aleway"/>
                <a:ea typeface="Raleway"/>
                <a:cs typeface="Raleway"/>
                <a:sym typeface="Raleway"/>
              </a:rPr>
              <a:t>Black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= w/in scope of semester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&lt;Highlighted&gt;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= User Story (What it gives the user/admin/donor/etc)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Green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= if feasible, later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9450" y="1330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Home: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867000" y="1865950"/>
            <a:ext cx="7413300" cy="26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 u="sng">
                <a:latin typeface="Raleway"/>
                <a:ea typeface="Raleway"/>
                <a:cs typeface="Raleway"/>
                <a:sym typeface="Raleway"/>
              </a:rPr>
              <a:t>Site Name (Home)</a:t>
            </a:r>
            <a:endParaRPr sz="1200" u="sng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Mission Statement - banner background </a:t>
            </a:r>
            <a:r>
              <a:rPr lang="en" sz="1200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en" sz="1200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video would be nice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■"/>
            </a:pPr>
            <a:r>
              <a:rPr lang="en" sz="1200" u="sng">
                <a:latin typeface="Raleway"/>
                <a:ea typeface="Raleway"/>
                <a:cs typeface="Raleway"/>
                <a:sym typeface="Raleway"/>
              </a:rPr>
              <a:t>Donate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- Action Button </a:t>
            </a:r>
            <a:r>
              <a:rPr lang="en" sz="1200"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&lt;user directed to donation page&gt; </a:t>
            </a:r>
            <a:r>
              <a:rPr b="1" lang="en" sz="1200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(future element)</a:t>
            </a:r>
            <a:endParaRPr sz="1200">
              <a:highlight>
                <a:srgbClr val="FFFF00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en" sz="1200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Most Recent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) Newsletter - 1st of 3 boxes under banner. Link to </a:t>
            </a:r>
            <a:r>
              <a:rPr lang="en" sz="1200" u="sng">
                <a:latin typeface="Raleway"/>
                <a:ea typeface="Raleway"/>
                <a:cs typeface="Raleway"/>
                <a:sym typeface="Raleway"/>
              </a:rPr>
              <a:t>Newsletters</a:t>
            </a:r>
            <a:endParaRPr sz="1200" u="sng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en" sz="1200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Rotating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) Testimonial(s)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Find GWFW Near You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latin typeface="Raleway"/>
                <a:ea typeface="Raleway"/>
                <a:cs typeface="Raleway"/>
                <a:sym typeface="Raleway"/>
              </a:rPr>
              <a:t>Events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&lt;list of upcoming events w/ applicable links&gt;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en" sz="1200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from automated calendar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Bring GWFW to Your Community </a:t>
            </a:r>
            <a:r>
              <a:rPr lang="en" sz="1200" u="sng"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&lt;Contact Us&gt;</a:t>
            </a:r>
            <a:endParaRPr sz="1200" u="sng">
              <a:highlight>
                <a:srgbClr val="FFFF00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CC00"/>
              </a:buClr>
              <a:buSzPts val="1200"/>
              <a:buChar char="○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Testimonials - selected testimonials w/ “read more” link to </a:t>
            </a:r>
            <a:r>
              <a:rPr lang="en" sz="1200" u="sng">
                <a:latin typeface="Raleway"/>
                <a:ea typeface="Raleway"/>
                <a:cs typeface="Raleway"/>
                <a:sym typeface="Raleway"/>
              </a:rPr>
              <a:t>full page</a:t>
            </a:r>
            <a:endParaRPr sz="1200" u="sng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How can I help?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CC00"/>
              </a:buClr>
              <a:buSzPts val="1200"/>
              <a:buFont typeface="Raleway"/>
              <a:buChar char="■"/>
            </a:pPr>
            <a:r>
              <a:rPr b="1" lang="en" sz="1200" u="sng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Donate</a:t>
            </a:r>
            <a:endParaRPr b="1" sz="1200" u="sng">
              <a:solidFill>
                <a:srgbClr val="07CC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CC00"/>
              </a:buClr>
              <a:buSzPts val="1200"/>
              <a:buFont typeface="Raleway"/>
              <a:buChar char="■"/>
            </a:pPr>
            <a:r>
              <a:rPr b="1" lang="en" sz="1200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etc...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Us: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905550" y="1853850"/>
            <a:ext cx="74376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u="sng">
                <a:latin typeface="Raleway"/>
                <a:ea typeface="Raleway"/>
                <a:cs typeface="Raleway"/>
                <a:sym typeface="Raleway"/>
              </a:rPr>
              <a:t>About Us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Seals’ Story - summary w/ “read more”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goes to </a:t>
            </a:r>
            <a:r>
              <a:rPr lang="en" u="sng">
                <a:latin typeface="Raleway"/>
                <a:ea typeface="Raleway"/>
                <a:cs typeface="Raleway"/>
                <a:sym typeface="Raleway"/>
              </a:rPr>
              <a:t>new page w/ full story</a:t>
            </a:r>
            <a:endParaRPr u="sng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Members - all summarized w/ “read more”s to </a:t>
            </a:r>
            <a:r>
              <a:rPr lang="en" u="sng">
                <a:latin typeface="Raleway"/>
                <a:ea typeface="Raleway"/>
                <a:cs typeface="Raleway"/>
                <a:sym typeface="Raleway"/>
              </a:rPr>
              <a:t>new </a:t>
            </a:r>
            <a:r>
              <a:rPr b="1" i="1" lang="en" u="sng">
                <a:latin typeface="Raleway"/>
                <a:ea typeface="Raleway"/>
                <a:cs typeface="Raleway"/>
                <a:sym typeface="Raleway"/>
              </a:rPr>
              <a:t>pages</a:t>
            </a:r>
            <a:r>
              <a:rPr lang="en" u="sng">
                <a:latin typeface="Raleway"/>
                <a:ea typeface="Raleway"/>
                <a:cs typeface="Raleway"/>
                <a:sym typeface="Raleway"/>
              </a:rPr>
              <a:t> w/ full info</a:t>
            </a:r>
            <a:endParaRPr u="sng">
              <a:latin typeface="Raleway"/>
              <a:ea typeface="Raleway"/>
              <a:cs typeface="Raleway"/>
              <a:sym typeface="Raleway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</a:pPr>
            <a:r>
              <a:rPr lang="en" u="sng">
                <a:latin typeface="Raleway"/>
                <a:ea typeface="Raleway"/>
                <a:cs typeface="Raleway"/>
                <a:sym typeface="Raleway"/>
              </a:rPr>
              <a:t>Board</a:t>
            </a:r>
            <a:endParaRPr u="sng">
              <a:latin typeface="Raleway"/>
              <a:ea typeface="Raleway"/>
              <a:cs typeface="Raleway"/>
              <a:sym typeface="Raleway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CC00"/>
              </a:buClr>
              <a:buSzPts val="1400"/>
              <a:buFont typeface="Raleway"/>
              <a:buChar char="■"/>
            </a:pPr>
            <a:r>
              <a:rPr b="1" lang="en" u="sng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Leadership</a:t>
            </a:r>
            <a:endParaRPr b="1">
              <a:solidFill>
                <a:srgbClr val="07CC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CC00"/>
              </a:buClr>
              <a:buSzPts val="1400"/>
              <a:buFont typeface="Raleway"/>
              <a:buChar char="■"/>
            </a:pPr>
            <a:r>
              <a:rPr b="1" lang="en" u="sng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Become a Member (careers)</a:t>
            </a:r>
            <a:endParaRPr u="sng">
              <a:latin typeface="Raleway"/>
              <a:ea typeface="Raleway"/>
              <a:cs typeface="Raleway"/>
              <a:sym typeface="Raleway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CC00"/>
              </a:buClr>
              <a:buSzPts val="1400"/>
              <a:buFont typeface="Raleway"/>
              <a:buChar char="■"/>
            </a:pPr>
            <a:r>
              <a:rPr b="1" lang="en" u="sng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Sponsors/Biggest Donors</a:t>
            </a:r>
            <a:endParaRPr b="1">
              <a:solidFill>
                <a:srgbClr val="07CC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780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Etc.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893550" y="1853850"/>
            <a:ext cx="7524300" cy="26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latin typeface="Raleway"/>
                <a:ea typeface="Raleway"/>
                <a:cs typeface="Raleway"/>
                <a:sym typeface="Raleway"/>
              </a:rPr>
              <a:t>Events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&lt;list of upcoming events&gt;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en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from automated calendar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)</a:t>
            </a:r>
            <a:endParaRPr b="1">
              <a:solidFill>
                <a:srgbClr val="07CC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latin typeface="Raleway"/>
                <a:ea typeface="Raleway"/>
                <a:cs typeface="Raleway"/>
                <a:sym typeface="Raleway"/>
              </a:rPr>
              <a:t>Newsletters </a:t>
            </a:r>
            <a:r>
              <a:rPr lang="en"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&lt;User can access admin-posted newsletters&gt;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b="1" lang="en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emailed to automated list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Future elements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Most recent? Recent 3? ...in box each w/ read more </a:t>
            </a:r>
            <a:r>
              <a:rPr lang="en" u="sng">
                <a:latin typeface="Raleway"/>
                <a:ea typeface="Raleway"/>
                <a:cs typeface="Raleway"/>
                <a:sym typeface="Raleway"/>
              </a:rPr>
              <a:t>link to full </a:t>
            </a:r>
            <a:r>
              <a:rPr b="1" i="1" lang="en" u="sng">
                <a:latin typeface="Raleway"/>
                <a:ea typeface="Raleway"/>
                <a:cs typeface="Raleway"/>
                <a:sym typeface="Raleway"/>
              </a:rPr>
              <a:t>page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Future elements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List w/ pic, title, summary, date, author, etc each w/ </a:t>
            </a:r>
            <a:r>
              <a:rPr lang="en" u="sng">
                <a:latin typeface="Raleway"/>
                <a:ea typeface="Raleway"/>
                <a:cs typeface="Raleway"/>
                <a:sym typeface="Raleway"/>
              </a:rPr>
              <a:t>link to full </a:t>
            </a:r>
            <a:r>
              <a:rPr b="1" i="1" lang="en" u="sng">
                <a:latin typeface="Raleway"/>
                <a:ea typeface="Raleway"/>
                <a:cs typeface="Raleway"/>
                <a:sym typeface="Raleway"/>
              </a:rPr>
              <a:t>page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latin typeface="Raleway"/>
                <a:ea typeface="Raleway"/>
                <a:cs typeface="Raleway"/>
                <a:sym typeface="Raleway"/>
              </a:rPr>
              <a:t>Contact Us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&lt;User </a:t>
            </a:r>
            <a:r>
              <a:rPr lang="en"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given relevant contact options &amp; accompanying info</a:t>
            </a:r>
            <a:r>
              <a:rPr lang="en"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b="1" lang="en">
                <a:solidFill>
                  <a:srgbClr val="07CC00"/>
                </a:solidFill>
                <a:latin typeface="Raleway"/>
                <a:ea typeface="Raleway"/>
                <a:cs typeface="Raleway"/>
                <a:sym typeface="Raleway"/>
              </a:rPr>
              <a:t>plugin here?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u="sng">
                <a:latin typeface="Raleway"/>
                <a:ea typeface="Raleway"/>
                <a:cs typeface="Raleway"/>
                <a:sym typeface="Raleway"/>
              </a:rPr>
              <a:t>Conta</a:t>
            </a:r>
            <a:r>
              <a:rPr lang="en" u="sng">
                <a:latin typeface="Raleway"/>
                <a:ea typeface="Raleway"/>
                <a:cs typeface="Raleway"/>
                <a:sym typeface="Raleway"/>
              </a:rPr>
              <a:t>ct Us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&lt;form that user fills out to relay their questions&gt;</a:t>
            </a:r>
            <a:endParaRPr>
              <a:highlight>
                <a:srgbClr val="FFFF00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u="sng">
                <a:latin typeface="Raleway"/>
                <a:ea typeface="Raleway"/>
                <a:cs typeface="Raleway"/>
                <a:sym typeface="Raleway"/>
              </a:rPr>
              <a:t>Donate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&lt;form that user fills out to submit donations online&gt;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29450" y="864300"/>
            <a:ext cx="77823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Developing Website Layout: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Home: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326" y="1564525"/>
            <a:ext cx="6389527" cy="33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r>
              <a:rPr lang="en"/>
              <a:t>: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575" y="1234175"/>
            <a:ext cx="4682151" cy="22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575" y="3192725"/>
            <a:ext cx="4682148" cy="19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r>
              <a:rPr lang="en"/>
              <a:t>: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525" y="1853850"/>
            <a:ext cx="6128951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Newsletters</a:t>
            </a:r>
            <a:r>
              <a:rPr lang="en"/>
              <a:t>: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0191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864300"/>
            <a:ext cx="32157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29450" y="1707850"/>
            <a:ext cx="73305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Roles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Feedback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UX/UI - Site/Page Layout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Technologies Used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</a:t>
            </a:r>
            <a:r>
              <a:rPr lang="en"/>
              <a:t>:</a:t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275" y="1853850"/>
            <a:ext cx="657546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Donate</a:t>
            </a:r>
            <a:r>
              <a:rPr lang="en"/>
              <a:t>: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050" y="1318650"/>
            <a:ext cx="6019798" cy="36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730000" y="1318650"/>
            <a:ext cx="33009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216" name="Google Shape;216;p35"/>
          <p:cNvSpPr txBox="1"/>
          <p:nvPr>
            <p:ph idx="1" type="subTitle"/>
          </p:nvPr>
        </p:nvSpPr>
        <p:spPr>
          <a:xfrm>
            <a:off x="724950" y="2014125"/>
            <a:ext cx="3300900" cy="23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 - Planned for Expansion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- Meeting Reminders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 - Documentation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Hangouts - (some) Meetings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 - Task Mgmt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 - Communication</a:t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337" y="3778175"/>
            <a:ext cx="2518824" cy="104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037" y="2311200"/>
            <a:ext cx="656576" cy="65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1463" y="2283450"/>
            <a:ext cx="615437" cy="7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5975" y="2840088"/>
            <a:ext cx="712075" cy="7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2550" y="1238638"/>
            <a:ext cx="838925" cy="8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30162" y="3874962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God’s Word For Warriors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GWFW:</a:t>
            </a:r>
            <a:r>
              <a:rPr lang="en"/>
              <a:t> Non-Profit organization for aiding in spiritual healing for veterans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Visitors: </a:t>
            </a:r>
            <a:r>
              <a:rPr lang="en"/>
              <a:t>Veterans and Supporters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Market:</a:t>
            </a:r>
            <a:r>
              <a:rPr lang="en"/>
              <a:t> Wounded Warrior Project, Semper Fi Fund, Operation Homefront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Funding: </a:t>
            </a:r>
            <a:r>
              <a:rPr lang="en"/>
              <a:t>Funded entirely by small dollar donations and churches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Site Layout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1225" y="2027450"/>
            <a:ext cx="3300900" cy="23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 page material not appropriate for website goals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Mission - should be in Home page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Testimonials - Better off referenced throughout 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Newsletters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 Section not positioned well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750" y="804775"/>
            <a:ext cx="4754000" cy="399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761" y="452663"/>
            <a:ext cx="6248475" cy="423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w/ Current Site ----&gt; Solutions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Content is cluttered </a:t>
            </a:r>
            <a:r>
              <a:rPr lang="en"/>
              <a:t>and</a:t>
            </a:r>
            <a:r>
              <a:rPr lang="en"/>
              <a:t> scattered.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Site layout is confusing.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Lacking logo, presentable theme, and graphic content</a:t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Reorganize</a:t>
            </a:r>
            <a:r>
              <a:rPr lang="en"/>
              <a:t> all content under new tabs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straight-forward and simplified minimalistic layout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Logo &amp; theme proposals consistent with brand + image cache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Roles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</a:t>
            </a:r>
            <a:r>
              <a:rPr lang="en"/>
              <a:t> Dev Team - GWFW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Nick Hawkins - About Us / Events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Bennett Roach - Home / Donate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Victoria Olson Orton - Contact Us / Newsletters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