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0"/>
  </p:notesMasterIdLst>
  <p:sldIdLst>
    <p:sldId id="257" r:id="rId2"/>
    <p:sldId id="271" r:id="rId3"/>
    <p:sldId id="259" r:id="rId4"/>
    <p:sldId id="260" r:id="rId5"/>
    <p:sldId id="261" r:id="rId6"/>
    <p:sldId id="264" r:id="rId7"/>
    <p:sldId id="307" r:id="rId8"/>
    <p:sldId id="265" r:id="rId9"/>
    <p:sldId id="266" r:id="rId10"/>
    <p:sldId id="270" r:id="rId11"/>
    <p:sldId id="272" r:id="rId12"/>
    <p:sldId id="274" r:id="rId13"/>
    <p:sldId id="278" r:id="rId14"/>
    <p:sldId id="279" r:id="rId15"/>
    <p:sldId id="280" r:id="rId16"/>
    <p:sldId id="281" r:id="rId17"/>
    <p:sldId id="286" r:id="rId18"/>
    <p:sldId id="282" r:id="rId19"/>
    <p:sldId id="308" r:id="rId20"/>
    <p:sldId id="309" r:id="rId21"/>
    <p:sldId id="310" r:id="rId22"/>
    <p:sldId id="275" r:id="rId23"/>
    <p:sldId id="287" r:id="rId24"/>
    <p:sldId id="276" r:id="rId25"/>
    <p:sldId id="277" r:id="rId26"/>
    <p:sldId id="290" r:id="rId27"/>
    <p:sldId id="299" r:id="rId28"/>
    <p:sldId id="298" r:id="rId29"/>
    <p:sldId id="292" r:id="rId30"/>
    <p:sldId id="293" r:id="rId31"/>
    <p:sldId id="294" r:id="rId32"/>
    <p:sldId id="295" r:id="rId33"/>
    <p:sldId id="301" r:id="rId34"/>
    <p:sldId id="303" r:id="rId35"/>
    <p:sldId id="304" r:id="rId36"/>
    <p:sldId id="305" r:id="rId37"/>
    <p:sldId id="296" r:id="rId38"/>
    <p:sldId id="30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2" autoAdjust="0"/>
  </p:normalViewPr>
  <p:slideViewPr>
    <p:cSldViewPr>
      <p:cViewPr varScale="1">
        <p:scale>
          <a:sx n="70" d="100"/>
          <a:sy n="70" d="100"/>
        </p:scale>
        <p:origin x="-13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388EC-A315-4B0C-9429-767337C0F2BF}" type="doc">
      <dgm:prSet loTypeId="urn:microsoft.com/office/officeart/2005/8/layout/hProcess11" loCatId="process" qsTypeId="urn:microsoft.com/office/officeart/2005/8/quickstyle/simple3" qsCatId="simple" csTypeId="urn:microsoft.com/office/officeart/2005/8/colors/accent1_1" csCatId="accent1" phldr="1"/>
      <dgm:spPr/>
    </dgm:pt>
    <dgm:pt modelId="{6ECA1FCF-8F47-4069-BB75-63BC0C398F9E}">
      <dgm:prSet phldrT="[Text]" custT="1"/>
      <dgm:spPr/>
      <dgm:t>
        <a:bodyPr/>
        <a:lstStyle/>
        <a:p>
          <a:r>
            <a:rPr lang="en-US" sz="1800" b="1" dirty="0" smtClean="0">
              <a:effectLst>
                <a:outerShdw blurRad="38100" dist="38100" dir="2700000" algn="tl">
                  <a:srgbClr val="000000">
                    <a:alpha val="43137"/>
                  </a:srgbClr>
                </a:outerShdw>
              </a:effectLst>
            </a:rPr>
            <a:t>Request a Change</a:t>
          </a:r>
          <a:endParaRPr lang="en-GB" sz="1800" b="1" dirty="0">
            <a:effectLst>
              <a:outerShdw blurRad="38100" dist="38100" dir="2700000" algn="tl">
                <a:srgbClr val="000000">
                  <a:alpha val="43137"/>
                </a:srgbClr>
              </a:outerShdw>
            </a:effectLst>
          </a:endParaRPr>
        </a:p>
      </dgm:t>
    </dgm:pt>
    <dgm:pt modelId="{210F81F6-B26B-403F-9D59-10FAAB02A053}" type="parTrans" cxnId="{1808D3A1-6880-4458-94B7-E21D2FBDFD31}">
      <dgm:prSet/>
      <dgm:spPr/>
      <dgm:t>
        <a:bodyPr/>
        <a:lstStyle/>
        <a:p>
          <a:endParaRPr lang="en-GB"/>
        </a:p>
      </dgm:t>
    </dgm:pt>
    <dgm:pt modelId="{03047B24-175C-48A0-8900-AB03D27B2FF6}" type="sibTrans" cxnId="{1808D3A1-6880-4458-94B7-E21D2FBDFD31}">
      <dgm:prSet/>
      <dgm:spPr/>
      <dgm:t>
        <a:bodyPr/>
        <a:lstStyle/>
        <a:p>
          <a:endParaRPr lang="en-GB"/>
        </a:p>
      </dgm:t>
    </dgm:pt>
    <dgm:pt modelId="{05945F72-3BB7-437A-B05A-7E1BCC816063}">
      <dgm:prSet phldrT="[Text]" custT="1"/>
      <dgm:spPr/>
      <dgm:t>
        <a:bodyPr/>
        <a:lstStyle/>
        <a:p>
          <a:r>
            <a:rPr lang="en-US" sz="1800" b="1" dirty="0" smtClean="0">
              <a:effectLst>
                <a:outerShdw blurRad="38100" dist="38100" dir="2700000" algn="tl">
                  <a:srgbClr val="000000">
                    <a:alpha val="43137"/>
                  </a:srgbClr>
                </a:outerShdw>
              </a:effectLst>
            </a:rPr>
            <a:t>Identify Change</a:t>
          </a:r>
          <a:endParaRPr lang="en-GB" sz="1800" b="1" dirty="0">
            <a:effectLst>
              <a:outerShdw blurRad="38100" dist="38100" dir="2700000" algn="tl">
                <a:srgbClr val="000000">
                  <a:alpha val="43137"/>
                </a:srgbClr>
              </a:outerShdw>
            </a:effectLst>
          </a:endParaRPr>
        </a:p>
      </dgm:t>
    </dgm:pt>
    <dgm:pt modelId="{2B731167-3FD9-4ABB-9702-B4BA8B7450EA}" type="parTrans" cxnId="{D9FDBA34-01CE-4528-ACBF-135C851B7163}">
      <dgm:prSet/>
      <dgm:spPr/>
      <dgm:t>
        <a:bodyPr/>
        <a:lstStyle/>
        <a:p>
          <a:endParaRPr lang="en-GB"/>
        </a:p>
      </dgm:t>
    </dgm:pt>
    <dgm:pt modelId="{3D75B043-7D4C-4E1C-8175-4AC08E2AE83A}" type="sibTrans" cxnId="{D9FDBA34-01CE-4528-ACBF-135C851B7163}">
      <dgm:prSet/>
      <dgm:spPr/>
      <dgm:t>
        <a:bodyPr/>
        <a:lstStyle/>
        <a:p>
          <a:endParaRPr lang="en-GB"/>
        </a:p>
      </dgm:t>
    </dgm:pt>
    <dgm:pt modelId="{0516A893-EFBE-4954-8E57-38C499C816F8}">
      <dgm:prSet phldrT="[Text]" custT="1"/>
      <dgm:spPr/>
      <dgm:t>
        <a:bodyPr/>
        <a:lstStyle/>
        <a:p>
          <a:r>
            <a:rPr lang="en-US" sz="1800" b="1" dirty="0" smtClean="0">
              <a:effectLst>
                <a:outerShdw blurRad="38100" dist="38100" dir="2700000" algn="tl">
                  <a:srgbClr val="000000">
                    <a:alpha val="43137"/>
                  </a:srgbClr>
                </a:outerShdw>
              </a:effectLst>
            </a:rPr>
            <a:t>Impact Analysis </a:t>
          </a:r>
          <a:endParaRPr lang="en-GB" sz="1800" b="1" dirty="0">
            <a:effectLst>
              <a:outerShdw blurRad="38100" dist="38100" dir="2700000" algn="tl">
                <a:srgbClr val="000000">
                  <a:alpha val="43137"/>
                </a:srgbClr>
              </a:outerShdw>
            </a:effectLst>
          </a:endParaRPr>
        </a:p>
      </dgm:t>
    </dgm:pt>
    <dgm:pt modelId="{374B4D8A-57AA-4227-9D21-235D2D82391A}" type="parTrans" cxnId="{4B036744-A65D-45D0-A19F-853E5C168E30}">
      <dgm:prSet/>
      <dgm:spPr/>
      <dgm:t>
        <a:bodyPr/>
        <a:lstStyle/>
        <a:p>
          <a:endParaRPr lang="en-GB"/>
        </a:p>
      </dgm:t>
    </dgm:pt>
    <dgm:pt modelId="{70BDCC0F-C790-4456-886B-9CF543EF4C59}" type="sibTrans" cxnId="{4B036744-A65D-45D0-A19F-853E5C168E30}">
      <dgm:prSet/>
      <dgm:spPr/>
      <dgm:t>
        <a:bodyPr/>
        <a:lstStyle/>
        <a:p>
          <a:endParaRPr lang="en-GB"/>
        </a:p>
      </dgm:t>
    </dgm:pt>
    <dgm:pt modelId="{10C5E453-77A8-4AA4-9D4A-2B52A6A82352}">
      <dgm:prSet custT="1"/>
      <dgm:spPr/>
      <dgm:t>
        <a:bodyPr/>
        <a:lstStyle/>
        <a:p>
          <a:r>
            <a:rPr lang="en-US" sz="1800" b="1" dirty="0" smtClean="0">
              <a:effectLst>
                <a:outerShdw blurRad="38100" dist="38100" dir="2700000" algn="tl">
                  <a:srgbClr val="000000">
                    <a:alpha val="43137"/>
                  </a:srgbClr>
                </a:outerShdw>
              </a:effectLst>
            </a:rPr>
            <a:t>Planning</a:t>
          </a:r>
          <a:endParaRPr lang="en-GB" sz="2200" b="1" dirty="0">
            <a:effectLst>
              <a:outerShdw blurRad="38100" dist="38100" dir="2700000" algn="tl">
                <a:srgbClr val="000000">
                  <a:alpha val="43137"/>
                </a:srgbClr>
              </a:outerShdw>
            </a:effectLst>
          </a:endParaRPr>
        </a:p>
      </dgm:t>
    </dgm:pt>
    <dgm:pt modelId="{C52C2C2B-0871-4C99-9793-2D934193E1ED}" type="parTrans" cxnId="{B9DB63C7-9735-4D44-B1C9-8BA0D3FE188B}">
      <dgm:prSet/>
      <dgm:spPr/>
      <dgm:t>
        <a:bodyPr/>
        <a:lstStyle/>
        <a:p>
          <a:endParaRPr lang="en-GB"/>
        </a:p>
      </dgm:t>
    </dgm:pt>
    <dgm:pt modelId="{B75BE67B-A97C-4893-99C2-57D2CBA6FB67}" type="sibTrans" cxnId="{B9DB63C7-9735-4D44-B1C9-8BA0D3FE188B}">
      <dgm:prSet/>
      <dgm:spPr/>
      <dgm:t>
        <a:bodyPr/>
        <a:lstStyle/>
        <a:p>
          <a:endParaRPr lang="en-GB"/>
        </a:p>
      </dgm:t>
    </dgm:pt>
    <dgm:pt modelId="{325DC8E2-77FB-4D78-B850-7B03FDC67BFA}">
      <dgm:prSet custT="1"/>
      <dgm:spPr/>
      <dgm:t>
        <a:bodyPr/>
        <a:lstStyle/>
        <a:p>
          <a:r>
            <a:rPr lang="en-US" sz="1800" b="1" dirty="0" smtClean="0">
              <a:effectLst>
                <a:outerShdw blurRad="38100" dist="38100" dir="2700000" algn="tl">
                  <a:srgbClr val="000000">
                    <a:alpha val="43137"/>
                  </a:srgbClr>
                </a:outerShdw>
              </a:effectLst>
            </a:rPr>
            <a:t>Implement Change</a:t>
          </a:r>
          <a:endParaRPr lang="en-GB" sz="1800" b="1" dirty="0">
            <a:effectLst>
              <a:outerShdw blurRad="38100" dist="38100" dir="2700000" algn="tl">
                <a:srgbClr val="000000">
                  <a:alpha val="43137"/>
                </a:srgbClr>
              </a:outerShdw>
            </a:effectLst>
          </a:endParaRPr>
        </a:p>
      </dgm:t>
    </dgm:pt>
    <dgm:pt modelId="{CC2102EC-3D46-43CC-B897-D2B5C4C478DF}" type="parTrans" cxnId="{7DEBFC9C-961C-49E1-A4F0-4D7797060A0B}">
      <dgm:prSet/>
      <dgm:spPr/>
      <dgm:t>
        <a:bodyPr/>
        <a:lstStyle/>
        <a:p>
          <a:endParaRPr lang="en-GB"/>
        </a:p>
      </dgm:t>
    </dgm:pt>
    <dgm:pt modelId="{1E06AE24-2CD9-48E9-A08C-9EE820433B19}" type="sibTrans" cxnId="{7DEBFC9C-961C-49E1-A4F0-4D7797060A0B}">
      <dgm:prSet/>
      <dgm:spPr/>
      <dgm:t>
        <a:bodyPr/>
        <a:lstStyle/>
        <a:p>
          <a:endParaRPr lang="en-GB"/>
        </a:p>
      </dgm:t>
    </dgm:pt>
    <dgm:pt modelId="{2F2050C8-BE55-476B-BC8E-8C3EA7501274}">
      <dgm:prSet custT="1"/>
      <dgm:spPr/>
      <dgm:t>
        <a:bodyPr/>
        <a:lstStyle/>
        <a:p>
          <a:r>
            <a:rPr lang="en-US" sz="1800" b="1" dirty="0" smtClean="0">
              <a:effectLst>
                <a:outerShdw blurRad="38100" dist="38100" dir="2700000" algn="tl">
                  <a:srgbClr val="000000">
                    <a:alpha val="43137"/>
                  </a:srgbClr>
                </a:outerShdw>
              </a:effectLst>
            </a:rPr>
            <a:t>Review and Closure</a:t>
          </a:r>
          <a:endParaRPr lang="en-GB" sz="1800" b="1" dirty="0">
            <a:effectLst>
              <a:outerShdw blurRad="38100" dist="38100" dir="2700000" algn="tl">
                <a:srgbClr val="000000">
                  <a:alpha val="43137"/>
                </a:srgbClr>
              </a:outerShdw>
            </a:effectLst>
          </a:endParaRPr>
        </a:p>
      </dgm:t>
    </dgm:pt>
    <dgm:pt modelId="{D7DD8EAC-9A8A-447B-BA00-5B8A26D581D4}" type="parTrans" cxnId="{690301CE-924A-4CBE-8545-65942A47FFE5}">
      <dgm:prSet/>
      <dgm:spPr/>
      <dgm:t>
        <a:bodyPr/>
        <a:lstStyle/>
        <a:p>
          <a:endParaRPr lang="en-GB"/>
        </a:p>
      </dgm:t>
    </dgm:pt>
    <dgm:pt modelId="{9013C45E-22D3-4E51-B877-5E36F3446D27}" type="sibTrans" cxnId="{690301CE-924A-4CBE-8545-65942A47FFE5}">
      <dgm:prSet/>
      <dgm:spPr/>
      <dgm:t>
        <a:bodyPr/>
        <a:lstStyle/>
        <a:p>
          <a:endParaRPr lang="en-GB"/>
        </a:p>
      </dgm:t>
    </dgm:pt>
    <dgm:pt modelId="{D7E15171-5FD9-45E7-81F1-ABD06991B3F5}" type="pres">
      <dgm:prSet presAssocID="{EA8388EC-A315-4B0C-9429-767337C0F2BF}" presName="Name0" presStyleCnt="0">
        <dgm:presLayoutVars>
          <dgm:dir/>
          <dgm:resizeHandles val="exact"/>
        </dgm:presLayoutVars>
      </dgm:prSet>
      <dgm:spPr/>
    </dgm:pt>
    <dgm:pt modelId="{67ED2A63-166A-465C-8003-50CBDFC8D0FB}" type="pres">
      <dgm:prSet presAssocID="{EA8388EC-A315-4B0C-9429-767337C0F2BF}" presName="arrow" presStyleLbl="bgShp" presStyleIdx="0" presStyleCnt="1"/>
      <dgm:spPr/>
    </dgm:pt>
    <dgm:pt modelId="{91F855A2-7F43-4D68-B391-10B3E76CAD68}" type="pres">
      <dgm:prSet presAssocID="{EA8388EC-A315-4B0C-9429-767337C0F2BF}" presName="points" presStyleCnt="0"/>
      <dgm:spPr/>
    </dgm:pt>
    <dgm:pt modelId="{684028A8-7BA8-4A11-94E6-5967232E5254}" type="pres">
      <dgm:prSet presAssocID="{6ECA1FCF-8F47-4069-BB75-63BC0C398F9E}" presName="compositeA" presStyleCnt="0"/>
      <dgm:spPr/>
    </dgm:pt>
    <dgm:pt modelId="{1D1C6735-FF49-455C-BB67-3E12F5925FFD}" type="pres">
      <dgm:prSet presAssocID="{6ECA1FCF-8F47-4069-BB75-63BC0C398F9E}" presName="textA" presStyleLbl="revTx" presStyleIdx="0" presStyleCnt="6">
        <dgm:presLayoutVars>
          <dgm:bulletEnabled val="1"/>
        </dgm:presLayoutVars>
      </dgm:prSet>
      <dgm:spPr/>
      <dgm:t>
        <a:bodyPr/>
        <a:lstStyle/>
        <a:p>
          <a:endParaRPr lang="en-GB"/>
        </a:p>
      </dgm:t>
    </dgm:pt>
    <dgm:pt modelId="{2037726E-F3B7-4234-9E29-91DFCD3D09BE}" type="pres">
      <dgm:prSet presAssocID="{6ECA1FCF-8F47-4069-BB75-63BC0C398F9E}" presName="circleA" presStyleLbl="node1" presStyleIdx="0" presStyleCnt="6"/>
      <dgm:spPr/>
    </dgm:pt>
    <dgm:pt modelId="{25496563-27D5-4A4E-8595-092E06798E11}" type="pres">
      <dgm:prSet presAssocID="{6ECA1FCF-8F47-4069-BB75-63BC0C398F9E}" presName="spaceA" presStyleCnt="0"/>
      <dgm:spPr/>
    </dgm:pt>
    <dgm:pt modelId="{F9E7A12F-E4CB-4D6B-87BD-75EEC22D44D1}" type="pres">
      <dgm:prSet presAssocID="{03047B24-175C-48A0-8900-AB03D27B2FF6}" presName="space" presStyleCnt="0"/>
      <dgm:spPr/>
    </dgm:pt>
    <dgm:pt modelId="{28254700-13C9-41E3-A6B3-CEDE54D917A8}" type="pres">
      <dgm:prSet presAssocID="{05945F72-3BB7-437A-B05A-7E1BCC816063}" presName="compositeB" presStyleCnt="0"/>
      <dgm:spPr/>
    </dgm:pt>
    <dgm:pt modelId="{FB858A32-F16C-4041-953E-BCAA219A4D4A}" type="pres">
      <dgm:prSet presAssocID="{05945F72-3BB7-437A-B05A-7E1BCC816063}" presName="textB" presStyleLbl="revTx" presStyleIdx="1" presStyleCnt="6">
        <dgm:presLayoutVars>
          <dgm:bulletEnabled val="1"/>
        </dgm:presLayoutVars>
      </dgm:prSet>
      <dgm:spPr/>
      <dgm:t>
        <a:bodyPr/>
        <a:lstStyle/>
        <a:p>
          <a:endParaRPr lang="en-GB"/>
        </a:p>
      </dgm:t>
    </dgm:pt>
    <dgm:pt modelId="{4BBA2595-CF4C-4C47-B04E-7382D36B8E80}" type="pres">
      <dgm:prSet presAssocID="{05945F72-3BB7-437A-B05A-7E1BCC816063}" presName="circleB" presStyleLbl="node1" presStyleIdx="1" presStyleCnt="6"/>
      <dgm:spPr/>
    </dgm:pt>
    <dgm:pt modelId="{869CECB5-BE0E-420C-A253-2810DA3C4EBD}" type="pres">
      <dgm:prSet presAssocID="{05945F72-3BB7-437A-B05A-7E1BCC816063}" presName="spaceB" presStyleCnt="0"/>
      <dgm:spPr/>
    </dgm:pt>
    <dgm:pt modelId="{1417C7A5-969E-4D2A-AFBF-886C15FDC343}" type="pres">
      <dgm:prSet presAssocID="{3D75B043-7D4C-4E1C-8175-4AC08E2AE83A}" presName="space" presStyleCnt="0"/>
      <dgm:spPr/>
    </dgm:pt>
    <dgm:pt modelId="{F68DC3BE-8BB4-4B50-A84E-AF6B54108078}" type="pres">
      <dgm:prSet presAssocID="{0516A893-EFBE-4954-8E57-38C499C816F8}" presName="compositeA" presStyleCnt="0"/>
      <dgm:spPr/>
    </dgm:pt>
    <dgm:pt modelId="{E67C4751-CEA5-424C-A9AA-E311A2529C6D}" type="pres">
      <dgm:prSet presAssocID="{0516A893-EFBE-4954-8E57-38C499C816F8}" presName="textA" presStyleLbl="revTx" presStyleIdx="2" presStyleCnt="6">
        <dgm:presLayoutVars>
          <dgm:bulletEnabled val="1"/>
        </dgm:presLayoutVars>
      </dgm:prSet>
      <dgm:spPr/>
      <dgm:t>
        <a:bodyPr/>
        <a:lstStyle/>
        <a:p>
          <a:endParaRPr lang="en-GB"/>
        </a:p>
      </dgm:t>
    </dgm:pt>
    <dgm:pt modelId="{300360A1-40F0-41FF-AE16-3CB427AF8B57}" type="pres">
      <dgm:prSet presAssocID="{0516A893-EFBE-4954-8E57-38C499C816F8}" presName="circleA" presStyleLbl="node1" presStyleIdx="2" presStyleCnt="6"/>
      <dgm:spPr/>
    </dgm:pt>
    <dgm:pt modelId="{06BBAA1D-FB73-4445-AB6C-203522F7C21B}" type="pres">
      <dgm:prSet presAssocID="{0516A893-EFBE-4954-8E57-38C499C816F8}" presName="spaceA" presStyleCnt="0"/>
      <dgm:spPr/>
    </dgm:pt>
    <dgm:pt modelId="{6F43938E-75A0-4A7E-923F-09C2E04E3B97}" type="pres">
      <dgm:prSet presAssocID="{70BDCC0F-C790-4456-886B-9CF543EF4C59}" presName="space" presStyleCnt="0"/>
      <dgm:spPr/>
    </dgm:pt>
    <dgm:pt modelId="{B5E7EB85-5994-4985-BD4B-C41F5BF1856E}" type="pres">
      <dgm:prSet presAssocID="{10C5E453-77A8-4AA4-9D4A-2B52A6A82352}" presName="compositeB" presStyleCnt="0"/>
      <dgm:spPr/>
    </dgm:pt>
    <dgm:pt modelId="{B10CAF5C-9F79-4A82-B4E8-069309FDCD97}" type="pres">
      <dgm:prSet presAssocID="{10C5E453-77A8-4AA4-9D4A-2B52A6A82352}" presName="textB" presStyleLbl="revTx" presStyleIdx="3" presStyleCnt="6">
        <dgm:presLayoutVars>
          <dgm:bulletEnabled val="1"/>
        </dgm:presLayoutVars>
      </dgm:prSet>
      <dgm:spPr/>
      <dgm:t>
        <a:bodyPr/>
        <a:lstStyle/>
        <a:p>
          <a:endParaRPr lang="en-GB"/>
        </a:p>
      </dgm:t>
    </dgm:pt>
    <dgm:pt modelId="{E426A84F-A003-471C-8092-C23ACC09C8E5}" type="pres">
      <dgm:prSet presAssocID="{10C5E453-77A8-4AA4-9D4A-2B52A6A82352}" presName="circleB" presStyleLbl="node1" presStyleIdx="3" presStyleCnt="6"/>
      <dgm:spPr/>
    </dgm:pt>
    <dgm:pt modelId="{45DDCD4E-545B-4E20-B798-3AA1C08D5B0F}" type="pres">
      <dgm:prSet presAssocID="{10C5E453-77A8-4AA4-9D4A-2B52A6A82352}" presName="spaceB" presStyleCnt="0"/>
      <dgm:spPr/>
    </dgm:pt>
    <dgm:pt modelId="{617D2EA2-20FA-4AFB-8B92-BF4389703C9B}" type="pres">
      <dgm:prSet presAssocID="{B75BE67B-A97C-4893-99C2-57D2CBA6FB67}" presName="space" presStyleCnt="0"/>
      <dgm:spPr/>
    </dgm:pt>
    <dgm:pt modelId="{0F5D0DA7-1095-49C9-84B8-692BB58D7C63}" type="pres">
      <dgm:prSet presAssocID="{325DC8E2-77FB-4D78-B850-7B03FDC67BFA}" presName="compositeA" presStyleCnt="0"/>
      <dgm:spPr/>
    </dgm:pt>
    <dgm:pt modelId="{CC529FC7-42F2-48A9-8069-E09546055259}" type="pres">
      <dgm:prSet presAssocID="{325DC8E2-77FB-4D78-B850-7B03FDC67BFA}" presName="textA" presStyleLbl="revTx" presStyleIdx="4" presStyleCnt="6" custScaleX="117533">
        <dgm:presLayoutVars>
          <dgm:bulletEnabled val="1"/>
        </dgm:presLayoutVars>
      </dgm:prSet>
      <dgm:spPr/>
      <dgm:t>
        <a:bodyPr/>
        <a:lstStyle/>
        <a:p>
          <a:endParaRPr lang="en-GB"/>
        </a:p>
      </dgm:t>
    </dgm:pt>
    <dgm:pt modelId="{666E14E0-0A5E-401A-AD7B-C7C466DF88CF}" type="pres">
      <dgm:prSet presAssocID="{325DC8E2-77FB-4D78-B850-7B03FDC67BFA}" presName="circleA" presStyleLbl="node1" presStyleIdx="4" presStyleCnt="6"/>
      <dgm:spPr/>
    </dgm:pt>
    <dgm:pt modelId="{DF7E32DF-EC01-4A28-BA15-BD51C1FC3A69}" type="pres">
      <dgm:prSet presAssocID="{325DC8E2-77FB-4D78-B850-7B03FDC67BFA}" presName="spaceA" presStyleCnt="0"/>
      <dgm:spPr/>
    </dgm:pt>
    <dgm:pt modelId="{35972F14-812F-4631-ACF5-D21DFF507774}" type="pres">
      <dgm:prSet presAssocID="{1E06AE24-2CD9-48E9-A08C-9EE820433B19}" presName="space" presStyleCnt="0"/>
      <dgm:spPr/>
    </dgm:pt>
    <dgm:pt modelId="{CF8F859D-8BEB-4748-9ECF-685158E74204}" type="pres">
      <dgm:prSet presAssocID="{2F2050C8-BE55-476B-BC8E-8C3EA7501274}" presName="compositeB" presStyleCnt="0"/>
      <dgm:spPr/>
    </dgm:pt>
    <dgm:pt modelId="{578259B7-B9C0-41C3-811D-93B2F1B1DD82}" type="pres">
      <dgm:prSet presAssocID="{2F2050C8-BE55-476B-BC8E-8C3EA7501274}" presName="textB" presStyleLbl="revTx" presStyleIdx="5" presStyleCnt="6">
        <dgm:presLayoutVars>
          <dgm:bulletEnabled val="1"/>
        </dgm:presLayoutVars>
      </dgm:prSet>
      <dgm:spPr/>
      <dgm:t>
        <a:bodyPr/>
        <a:lstStyle/>
        <a:p>
          <a:endParaRPr lang="en-GB"/>
        </a:p>
      </dgm:t>
    </dgm:pt>
    <dgm:pt modelId="{2FBA21F6-06D1-4E0C-AB9A-FEA7C1E8AE07}" type="pres">
      <dgm:prSet presAssocID="{2F2050C8-BE55-476B-BC8E-8C3EA7501274}" presName="circleB" presStyleLbl="node1" presStyleIdx="5" presStyleCnt="6"/>
      <dgm:spPr/>
    </dgm:pt>
    <dgm:pt modelId="{158AC178-BE0D-4FEE-B2F4-34CA7A89E31F}" type="pres">
      <dgm:prSet presAssocID="{2F2050C8-BE55-476B-BC8E-8C3EA7501274}" presName="spaceB" presStyleCnt="0"/>
      <dgm:spPr/>
    </dgm:pt>
  </dgm:ptLst>
  <dgm:cxnLst>
    <dgm:cxn modelId="{1808D3A1-6880-4458-94B7-E21D2FBDFD31}" srcId="{EA8388EC-A315-4B0C-9429-767337C0F2BF}" destId="{6ECA1FCF-8F47-4069-BB75-63BC0C398F9E}" srcOrd="0" destOrd="0" parTransId="{210F81F6-B26B-403F-9D59-10FAAB02A053}" sibTransId="{03047B24-175C-48A0-8900-AB03D27B2FF6}"/>
    <dgm:cxn modelId="{FCB43D30-9923-4597-9239-93B030D829A7}" type="presOf" srcId="{325DC8E2-77FB-4D78-B850-7B03FDC67BFA}" destId="{CC529FC7-42F2-48A9-8069-E09546055259}" srcOrd="0" destOrd="0" presId="urn:microsoft.com/office/officeart/2005/8/layout/hProcess11"/>
    <dgm:cxn modelId="{5D9C38BC-C6D0-4799-9AB3-CD64019257BA}" type="presOf" srcId="{0516A893-EFBE-4954-8E57-38C499C816F8}" destId="{E67C4751-CEA5-424C-A9AA-E311A2529C6D}" srcOrd="0" destOrd="0" presId="urn:microsoft.com/office/officeart/2005/8/layout/hProcess11"/>
    <dgm:cxn modelId="{B9DB63C7-9735-4D44-B1C9-8BA0D3FE188B}" srcId="{EA8388EC-A315-4B0C-9429-767337C0F2BF}" destId="{10C5E453-77A8-4AA4-9D4A-2B52A6A82352}" srcOrd="3" destOrd="0" parTransId="{C52C2C2B-0871-4C99-9793-2D934193E1ED}" sibTransId="{B75BE67B-A97C-4893-99C2-57D2CBA6FB67}"/>
    <dgm:cxn modelId="{D9FDBA34-01CE-4528-ACBF-135C851B7163}" srcId="{EA8388EC-A315-4B0C-9429-767337C0F2BF}" destId="{05945F72-3BB7-437A-B05A-7E1BCC816063}" srcOrd="1" destOrd="0" parTransId="{2B731167-3FD9-4ABB-9702-B4BA8B7450EA}" sibTransId="{3D75B043-7D4C-4E1C-8175-4AC08E2AE83A}"/>
    <dgm:cxn modelId="{690301CE-924A-4CBE-8545-65942A47FFE5}" srcId="{EA8388EC-A315-4B0C-9429-767337C0F2BF}" destId="{2F2050C8-BE55-476B-BC8E-8C3EA7501274}" srcOrd="5" destOrd="0" parTransId="{D7DD8EAC-9A8A-447B-BA00-5B8A26D581D4}" sibTransId="{9013C45E-22D3-4E51-B877-5E36F3446D27}"/>
    <dgm:cxn modelId="{F2096AE2-5A98-449F-9E86-B99774D1852D}" type="presOf" srcId="{2F2050C8-BE55-476B-BC8E-8C3EA7501274}" destId="{578259B7-B9C0-41C3-811D-93B2F1B1DD82}" srcOrd="0" destOrd="0" presId="urn:microsoft.com/office/officeart/2005/8/layout/hProcess11"/>
    <dgm:cxn modelId="{4B2C7E49-0FDE-4849-99F6-0A4250386188}" type="presOf" srcId="{10C5E453-77A8-4AA4-9D4A-2B52A6A82352}" destId="{B10CAF5C-9F79-4A82-B4E8-069309FDCD97}" srcOrd="0" destOrd="0" presId="urn:microsoft.com/office/officeart/2005/8/layout/hProcess11"/>
    <dgm:cxn modelId="{3AAE64A9-074F-404C-B132-219058B680A5}" type="presOf" srcId="{05945F72-3BB7-437A-B05A-7E1BCC816063}" destId="{FB858A32-F16C-4041-953E-BCAA219A4D4A}" srcOrd="0" destOrd="0" presId="urn:microsoft.com/office/officeart/2005/8/layout/hProcess11"/>
    <dgm:cxn modelId="{4B036744-A65D-45D0-A19F-853E5C168E30}" srcId="{EA8388EC-A315-4B0C-9429-767337C0F2BF}" destId="{0516A893-EFBE-4954-8E57-38C499C816F8}" srcOrd="2" destOrd="0" parTransId="{374B4D8A-57AA-4227-9D21-235D2D82391A}" sibTransId="{70BDCC0F-C790-4456-886B-9CF543EF4C59}"/>
    <dgm:cxn modelId="{886E1B2D-D48B-4485-A141-CF9552C78EB2}" type="presOf" srcId="{EA8388EC-A315-4B0C-9429-767337C0F2BF}" destId="{D7E15171-5FD9-45E7-81F1-ABD06991B3F5}" srcOrd="0" destOrd="0" presId="urn:microsoft.com/office/officeart/2005/8/layout/hProcess11"/>
    <dgm:cxn modelId="{7DEBFC9C-961C-49E1-A4F0-4D7797060A0B}" srcId="{EA8388EC-A315-4B0C-9429-767337C0F2BF}" destId="{325DC8E2-77FB-4D78-B850-7B03FDC67BFA}" srcOrd="4" destOrd="0" parTransId="{CC2102EC-3D46-43CC-B897-D2B5C4C478DF}" sibTransId="{1E06AE24-2CD9-48E9-A08C-9EE820433B19}"/>
    <dgm:cxn modelId="{805C27CC-AF02-4D98-AA86-77066102FD9E}" type="presOf" srcId="{6ECA1FCF-8F47-4069-BB75-63BC0C398F9E}" destId="{1D1C6735-FF49-455C-BB67-3E12F5925FFD}" srcOrd="0" destOrd="0" presId="urn:microsoft.com/office/officeart/2005/8/layout/hProcess11"/>
    <dgm:cxn modelId="{A7166777-34F4-4A35-8A1A-2E42E848F322}" type="presParOf" srcId="{D7E15171-5FD9-45E7-81F1-ABD06991B3F5}" destId="{67ED2A63-166A-465C-8003-50CBDFC8D0FB}" srcOrd="0" destOrd="0" presId="urn:microsoft.com/office/officeart/2005/8/layout/hProcess11"/>
    <dgm:cxn modelId="{4EA6B2DA-2BF3-4B15-A903-7D9362436F45}" type="presParOf" srcId="{D7E15171-5FD9-45E7-81F1-ABD06991B3F5}" destId="{91F855A2-7F43-4D68-B391-10B3E76CAD68}" srcOrd="1" destOrd="0" presId="urn:microsoft.com/office/officeart/2005/8/layout/hProcess11"/>
    <dgm:cxn modelId="{1E9E1D4F-FABE-4B21-8A8E-274090FE9E86}" type="presParOf" srcId="{91F855A2-7F43-4D68-B391-10B3E76CAD68}" destId="{684028A8-7BA8-4A11-94E6-5967232E5254}" srcOrd="0" destOrd="0" presId="urn:microsoft.com/office/officeart/2005/8/layout/hProcess11"/>
    <dgm:cxn modelId="{44D75470-98C0-406B-828A-0D8B41DAC037}" type="presParOf" srcId="{684028A8-7BA8-4A11-94E6-5967232E5254}" destId="{1D1C6735-FF49-455C-BB67-3E12F5925FFD}" srcOrd="0" destOrd="0" presId="urn:microsoft.com/office/officeart/2005/8/layout/hProcess11"/>
    <dgm:cxn modelId="{7C54CA78-ECAF-4717-AD9F-69EAAD1E9539}" type="presParOf" srcId="{684028A8-7BA8-4A11-94E6-5967232E5254}" destId="{2037726E-F3B7-4234-9E29-91DFCD3D09BE}" srcOrd="1" destOrd="0" presId="urn:microsoft.com/office/officeart/2005/8/layout/hProcess11"/>
    <dgm:cxn modelId="{DE172888-9CEF-46C7-8FC2-2D5CB39500EF}" type="presParOf" srcId="{684028A8-7BA8-4A11-94E6-5967232E5254}" destId="{25496563-27D5-4A4E-8595-092E06798E11}" srcOrd="2" destOrd="0" presId="urn:microsoft.com/office/officeart/2005/8/layout/hProcess11"/>
    <dgm:cxn modelId="{37AC0392-A6B0-4A56-A947-D370BC06AFF1}" type="presParOf" srcId="{91F855A2-7F43-4D68-B391-10B3E76CAD68}" destId="{F9E7A12F-E4CB-4D6B-87BD-75EEC22D44D1}" srcOrd="1" destOrd="0" presId="urn:microsoft.com/office/officeart/2005/8/layout/hProcess11"/>
    <dgm:cxn modelId="{34E11830-7F60-41F8-9571-537B6913D88B}" type="presParOf" srcId="{91F855A2-7F43-4D68-B391-10B3E76CAD68}" destId="{28254700-13C9-41E3-A6B3-CEDE54D917A8}" srcOrd="2" destOrd="0" presId="urn:microsoft.com/office/officeart/2005/8/layout/hProcess11"/>
    <dgm:cxn modelId="{0840DAB5-8BBB-4791-AFE4-2DAA72155543}" type="presParOf" srcId="{28254700-13C9-41E3-A6B3-CEDE54D917A8}" destId="{FB858A32-F16C-4041-953E-BCAA219A4D4A}" srcOrd="0" destOrd="0" presId="urn:microsoft.com/office/officeart/2005/8/layout/hProcess11"/>
    <dgm:cxn modelId="{2179334A-C21A-4AF1-8284-0DA14BDC0642}" type="presParOf" srcId="{28254700-13C9-41E3-A6B3-CEDE54D917A8}" destId="{4BBA2595-CF4C-4C47-B04E-7382D36B8E80}" srcOrd="1" destOrd="0" presId="urn:microsoft.com/office/officeart/2005/8/layout/hProcess11"/>
    <dgm:cxn modelId="{60C7AF8E-5280-4532-B537-CC2CEA61E20C}" type="presParOf" srcId="{28254700-13C9-41E3-A6B3-CEDE54D917A8}" destId="{869CECB5-BE0E-420C-A253-2810DA3C4EBD}" srcOrd="2" destOrd="0" presId="urn:microsoft.com/office/officeart/2005/8/layout/hProcess11"/>
    <dgm:cxn modelId="{5A216C04-C9E1-4CA9-8B30-D6525B9E9302}" type="presParOf" srcId="{91F855A2-7F43-4D68-B391-10B3E76CAD68}" destId="{1417C7A5-969E-4D2A-AFBF-886C15FDC343}" srcOrd="3" destOrd="0" presId="urn:microsoft.com/office/officeart/2005/8/layout/hProcess11"/>
    <dgm:cxn modelId="{86F8BB07-41B6-4C83-BB80-DD89D0BC0A9F}" type="presParOf" srcId="{91F855A2-7F43-4D68-B391-10B3E76CAD68}" destId="{F68DC3BE-8BB4-4B50-A84E-AF6B54108078}" srcOrd="4" destOrd="0" presId="urn:microsoft.com/office/officeart/2005/8/layout/hProcess11"/>
    <dgm:cxn modelId="{215DBC85-4986-4924-85C3-5CF910642CBF}" type="presParOf" srcId="{F68DC3BE-8BB4-4B50-A84E-AF6B54108078}" destId="{E67C4751-CEA5-424C-A9AA-E311A2529C6D}" srcOrd="0" destOrd="0" presId="urn:microsoft.com/office/officeart/2005/8/layout/hProcess11"/>
    <dgm:cxn modelId="{91DA534C-587D-4C11-A59C-935D57105EFD}" type="presParOf" srcId="{F68DC3BE-8BB4-4B50-A84E-AF6B54108078}" destId="{300360A1-40F0-41FF-AE16-3CB427AF8B57}" srcOrd="1" destOrd="0" presId="urn:microsoft.com/office/officeart/2005/8/layout/hProcess11"/>
    <dgm:cxn modelId="{CD5F7E94-B43A-4F99-B599-B39D4ADFF107}" type="presParOf" srcId="{F68DC3BE-8BB4-4B50-A84E-AF6B54108078}" destId="{06BBAA1D-FB73-4445-AB6C-203522F7C21B}" srcOrd="2" destOrd="0" presId="urn:microsoft.com/office/officeart/2005/8/layout/hProcess11"/>
    <dgm:cxn modelId="{C3FE8615-2467-4F88-9E89-EFB85AAEA588}" type="presParOf" srcId="{91F855A2-7F43-4D68-B391-10B3E76CAD68}" destId="{6F43938E-75A0-4A7E-923F-09C2E04E3B97}" srcOrd="5" destOrd="0" presId="urn:microsoft.com/office/officeart/2005/8/layout/hProcess11"/>
    <dgm:cxn modelId="{F345BCF5-0D69-4F5E-805E-BE6B52ACBBAC}" type="presParOf" srcId="{91F855A2-7F43-4D68-B391-10B3E76CAD68}" destId="{B5E7EB85-5994-4985-BD4B-C41F5BF1856E}" srcOrd="6" destOrd="0" presId="urn:microsoft.com/office/officeart/2005/8/layout/hProcess11"/>
    <dgm:cxn modelId="{BC9CF1C6-A223-4312-95A3-07C107B63E90}" type="presParOf" srcId="{B5E7EB85-5994-4985-BD4B-C41F5BF1856E}" destId="{B10CAF5C-9F79-4A82-B4E8-069309FDCD97}" srcOrd="0" destOrd="0" presId="urn:microsoft.com/office/officeart/2005/8/layout/hProcess11"/>
    <dgm:cxn modelId="{20F90EC1-21A9-4CF2-9F56-FD182B31A287}" type="presParOf" srcId="{B5E7EB85-5994-4985-BD4B-C41F5BF1856E}" destId="{E426A84F-A003-471C-8092-C23ACC09C8E5}" srcOrd="1" destOrd="0" presId="urn:microsoft.com/office/officeart/2005/8/layout/hProcess11"/>
    <dgm:cxn modelId="{4F514FC1-C79E-41F7-A122-B9C0F8095B43}" type="presParOf" srcId="{B5E7EB85-5994-4985-BD4B-C41F5BF1856E}" destId="{45DDCD4E-545B-4E20-B798-3AA1C08D5B0F}" srcOrd="2" destOrd="0" presId="urn:microsoft.com/office/officeart/2005/8/layout/hProcess11"/>
    <dgm:cxn modelId="{9BF6D355-562C-4D85-88AD-DD49C39E5DDF}" type="presParOf" srcId="{91F855A2-7F43-4D68-B391-10B3E76CAD68}" destId="{617D2EA2-20FA-4AFB-8B92-BF4389703C9B}" srcOrd="7" destOrd="0" presId="urn:microsoft.com/office/officeart/2005/8/layout/hProcess11"/>
    <dgm:cxn modelId="{8FFA42D9-644C-4F9B-B01C-939C34A482C6}" type="presParOf" srcId="{91F855A2-7F43-4D68-B391-10B3E76CAD68}" destId="{0F5D0DA7-1095-49C9-84B8-692BB58D7C63}" srcOrd="8" destOrd="0" presId="urn:microsoft.com/office/officeart/2005/8/layout/hProcess11"/>
    <dgm:cxn modelId="{871C79E3-AB48-4C4C-BBF1-DE913B088D1A}" type="presParOf" srcId="{0F5D0DA7-1095-49C9-84B8-692BB58D7C63}" destId="{CC529FC7-42F2-48A9-8069-E09546055259}" srcOrd="0" destOrd="0" presId="urn:microsoft.com/office/officeart/2005/8/layout/hProcess11"/>
    <dgm:cxn modelId="{0617CE82-92E7-4196-8C87-0CB8B6EF5E26}" type="presParOf" srcId="{0F5D0DA7-1095-49C9-84B8-692BB58D7C63}" destId="{666E14E0-0A5E-401A-AD7B-C7C466DF88CF}" srcOrd="1" destOrd="0" presId="urn:microsoft.com/office/officeart/2005/8/layout/hProcess11"/>
    <dgm:cxn modelId="{984CB6C7-45D1-414E-9788-764E70072821}" type="presParOf" srcId="{0F5D0DA7-1095-49C9-84B8-692BB58D7C63}" destId="{DF7E32DF-EC01-4A28-BA15-BD51C1FC3A69}" srcOrd="2" destOrd="0" presId="urn:microsoft.com/office/officeart/2005/8/layout/hProcess11"/>
    <dgm:cxn modelId="{7371A4D1-603D-4C91-98C5-D4652584E99E}" type="presParOf" srcId="{91F855A2-7F43-4D68-B391-10B3E76CAD68}" destId="{35972F14-812F-4631-ACF5-D21DFF507774}" srcOrd="9" destOrd="0" presId="urn:microsoft.com/office/officeart/2005/8/layout/hProcess11"/>
    <dgm:cxn modelId="{8EC09374-082A-40A6-9DCA-4780831C5B26}" type="presParOf" srcId="{91F855A2-7F43-4D68-B391-10B3E76CAD68}" destId="{CF8F859D-8BEB-4748-9ECF-685158E74204}" srcOrd="10" destOrd="0" presId="urn:microsoft.com/office/officeart/2005/8/layout/hProcess11"/>
    <dgm:cxn modelId="{A2006A0B-44D2-43BE-BE4E-7F5D566B285C}" type="presParOf" srcId="{CF8F859D-8BEB-4748-9ECF-685158E74204}" destId="{578259B7-B9C0-41C3-811D-93B2F1B1DD82}" srcOrd="0" destOrd="0" presId="urn:microsoft.com/office/officeart/2005/8/layout/hProcess11"/>
    <dgm:cxn modelId="{01221DC1-836D-476D-A499-269DF329D3E3}" type="presParOf" srcId="{CF8F859D-8BEB-4748-9ECF-685158E74204}" destId="{2FBA21F6-06D1-4E0C-AB9A-FEA7C1E8AE07}" srcOrd="1" destOrd="0" presId="urn:microsoft.com/office/officeart/2005/8/layout/hProcess11"/>
    <dgm:cxn modelId="{2FCDBED5-9E49-428B-899D-2036DF587BC0}" type="presParOf" srcId="{CF8F859D-8BEB-4748-9ECF-685158E74204}" destId="{158AC178-BE0D-4FEE-B2F4-34CA7A89E31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80BA3-9E09-4C49-8A2D-DF45B79AB6D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3D836275-C969-45C8-8878-F0D82E3BB444}">
      <dgm:prSet phldrT="[Text]"/>
      <dgm:spPr/>
      <dgm:t>
        <a:bodyPr/>
        <a:lstStyle/>
        <a:p>
          <a:r>
            <a:rPr lang="en-US" dirty="0" smtClean="0"/>
            <a:t>Topic</a:t>
          </a:r>
          <a:endParaRPr lang="en-GB" dirty="0"/>
        </a:p>
      </dgm:t>
    </dgm:pt>
    <dgm:pt modelId="{6842C846-846D-4997-926F-D40DC9CF89D2}" type="parTrans" cxnId="{20631F72-48D1-4627-867E-83B59BC174A9}">
      <dgm:prSet/>
      <dgm:spPr/>
      <dgm:t>
        <a:bodyPr/>
        <a:lstStyle/>
        <a:p>
          <a:endParaRPr lang="en-GB"/>
        </a:p>
      </dgm:t>
    </dgm:pt>
    <dgm:pt modelId="{AFC4B6AB-2C5E-44B4-8936-16A130AE1C05}" type="sibTrans" cxnId="{20631F72-48D1-4627-867E-83B59BC174A9}">
      <dgm:prSet/>
      <dgm:spPr/>
      <dgm:t>
        <a:bodyPr/>
        <a:lstStyle/>
        <a:p>
          <a:endParaRPr lang="en-GB"/>
        </a:p>
      </dgm:t>
    </dgm:pt>
    <dgm:pt modelId="{BBA84FDD-5B6D-4425-BDD1-B103B734D09F}">
      <dgm:prSet phldrT="[Text]"/>
      <dgm:spPr/>
      <dgm:t>
        <a:bodyPr/>
        <a:lstStyle/>
        <a:p>
          <a:r>
            <a:rPr lang="en-US" dirty="0" smtClean="0"/>
            <a:t>Investigation 1</a:t>
          </a:r>
          <a:endParaRPr lang="en-GB" dirty="0"/>
        </a:p>
      </dgm:t>
    </dgm:pt>
    <dgm:pt modelId="{BE2FF8E9-548B-444A-8BAA-11947CEFEF09}" type="parTrans" cxnId="{128AF4CC-1C8A-4226-8DE1-9D0D65E82F73}">
      <dgm:prSet/>
      <dgm:spPr/>
      <dgm:t>
        <a:bodyPr/>
        <a:lstStyle/>
        <a:p>
          <a:endParaRPr lang="en-GB"/>
        </a:p>
      </dgm:t>
    </dgm:pt>
    <dgm:pt modelId="{4F38040C-0A4A-48C3-981F-25099347428C}" type="sibTrans" cxnId="{128AF4CC-1C8A-4226-8DE1-9D0D65E82F73}">
      <dgm:prSet/>
      <dgm:spPr/>
      <dgm:t>
        <a:bodyPr/>
        <a:lstStyle/>
        <a:p>
          <a:endParaRPr lang="en-GB"/>
        </a:p>
      </dgm:t>
    </dgm:pt>
    <dgm:pt modelId="{320F19D7-1B37-4EDB-A729-3D499252DFED}">
      <dgm:prSet phldrT="[Text]"/>
      <dgm:spPr/>
      <dgm:t>
        <a:bodyPr/>
        <a:lstStyle/>
        <a:p>
          <a:r>
            <a:rPr lang="en-US" dirty="0" smtClean="0"/>
            <a:t>Investigation Elaboration 1</a:t>
          </a:r>
          <a:endParaRPr lang="en-GB" dirty="0"/>
        </a:p>
      </dgm:t>
    </dgm:pt>
    <dgm:pt modelId="{05B2BE4D-FADD-4026-80A9-157A837AAC6C}" type="parTrans" cxnId="{DA98A9AC-73B8-4EEF-864B-59D6B92E1A6F}">
      <dgm:prSet/>
      <dgm:spPr/>
      <dgm:t>
        <a:bodyPr/>
        <a:lstStyle/>
        <a:p>
          <a:endParaRPr lang="en-GB"/>
        </a:p>
      </dgm:t>
    </dgm:pt>
    <dgm:pt modelId="{F89F7D0B-CC6F-4E08-9EAC-AB72FED400B6}" type="sibTrans" cxnId="{DA98A9AC-73B8-4EEF-864B-59D6B92E1A6F}">
      <dgm:prSet/>
      <dgm:spPr/>
      <dgm:t>
        <a:bodyPr/>
        <a:lstStyle/>
        <a:p>
          <a:endParaRPr lang="en-GB"/>
        </a:p>
      </dgm:t>
    </dgm:pt>
    <dgm:pt modelId="{2FBCC688-9B5C-4CED-AE0A-3CE6DE9B36B2}">
      <dgm:prSet phldrT="[Text]"/>
      <dgm:spPr/>
      <dgm:t>
        <a:bodyPr/>
        <a:lstStyle/>
        <a:p>
          <a:r>
            <a:rPr lang="en-US" dirty="0" smtClean="0"/>
            <a:t>Investigation 2..</a:t>
          </a:r>
          <a:endParaRPr lang="en-GB" dirty="0"/>
        </a:p>
      </dgm:t>
    </dgm:pt>
    <dgm:pt modelId="{5FEE2346-C1C6-46CD-86EA-AF83516A1C92}" type="parTrans" cxnId="{0262480A-1BF3-4DA0-AC74-AF9E4D51AAF5}">
      <dgm:prSet/>
      <dgm:spPr/>
      <dgm:t>
        <a:bodyPr/>
        <a:lstStyle/>
        <a:p>
          <a:endParaRPr lang="en-GB"/>
        </a:p>
      </dgm:t>
    </dgm:pt>
    <dgm:pt modelId="{D2253CC6-122D-4C08-A95D-536D39F9AA4E}" type="sibTrans" cxnId="{0262480A-1BF3-4DA0-AC74-AF9E4D51AAF5}">
      <dgm:prSet/>
      <dgm:spPr/>
      <dgm:t>
        <a:bodyPr/>
        <a:lstStyle/>
        <a:p>
          <a:endParaRPr lang="en-GB"/>
        </a:p>
      </dgm:t>
    </dgm:pt>
    <dgm:pt modelId="{3262ED88-81AF-403B-9BDB-71CEB8F0D71E}">
      <dgm:prSet phldrT="[Text]"/>
      <dgm:spPr/>
      <dgm:t>
        <a:bodyPr/>
        <a:lstStyle/>
        <a:p>
          <a:r>
            <a:rPr lang="en-US" dirty="0" smtClean="0"/>
            <a:t>Investigation Elaboration 2..</a:t>
          </a:r>
          <a:endParaRPr lang="en-GB" dirty="0"/>
        </a:p>
      </dgm:t>
    </dgm:pt>
    <dgm:pt modelId="{7D72E347-9DC9-4C09-A187-927A3E38B0C1}" type="parTrans" cxnId="{0CACC737-1D82-4206-8466-1E81BA6C8811}">
      <dgm:prSet/>
      <dgm:spPr/>
      <dgm:t>
        <a:bodyPr/>
        <a:lstStyle/>
        <a:p>
          <a:endParaRPr lang="en-GB"/>
        </a:p>
      </dgm:t>
    </dgm:pt>
    <dgm:pt modelId="{BC2700AE-5618-455F-AC57-0748FB914EAF}" type="sibTrans" cxnId="{0CACC737-1D82-4206-8466-1E81BA6C8811}">
      <dgm:prSet/>
      <dgm:spPr/>
      <dgm:t>
        <a:bodyPr/>
        <a:lstStyle/>
        <a:p>
          <a:endParaRPr lang="en-GB"/>
        </a:p>
      </dgm:t>
    </dgm:pt>
    <dgm:pt modelId="{6AA282BD-C36F-4AE4-BC76-74396277CC82}">
      <dgm:prSet/>
      <dgm:spPr/>
      <dgm:t>
        <a:bodyPr/>
        <a:lstStyle/>
        <a:p>
          <a:r>
            <a:rPr lang="en-US" dirty="0" smtClean="0"/>
            <a:t>Feedback Elaboration</a:t>
          </a:r>
          <a:endParaRPr lang="en-GB" dirty="0"/>
        </a:p>
      </dgm:t>
    </dgm:pt>
    <dgm:pt modelId="{632F7615-EAE1-458A-9E05-9394E8ABEF20}" type="parTrans" cxnId="{C75198C7-69CF-44FC-9FEF-49EB7227260A}">
      <dgm:prSet/>
      <dgm:spPr/>
      <dgm:t>
        <a:bodyPr/>
        <a:lstStyle/>
        <a:p>
          <a:endParaRPr lang="en-GB"/>
        </a:p>
      </dgm:t>
    </dgm:pt>
    <dgm:pt modelId="{7D189A2B-5E25-47A7-B8E4-6CD7FAF8F971}" type="sibTrans" cxnId="{C75198C7-69CF-44FC-9FEF-49EB7227260A}">
      <dgm:prSet/>
      <dgm:spPr/>
      <dgm:t>
        <a:bodyPr/>
        <a:lstStyle/>
        <a:p>
          <a:endParaRPr lang="en-GB"/>
        </a:p>
      </dgm:t>
    </dgm:pt>
    <dgm:pt modelId="{114D1F7E-8496-4BD0-9064-C487E8593122}">
      <dgm:prSet/>
      <dgm:spPr/>
      <dgm:t>
        <a:bodyPr/>
        <a:lstStyle/>
        <a:p>
          <a:r>
            <a:rPr lang="en-US" dirty="0" smtClean="0"/>
            <a:t>Mitigation</a:t>
          </a:r>
          <a:endParaRPr lang="en-GB" dirty="0"/>
        </a:p>
      </dgm:t>
    </dgm:pt>
    <dgm:pt modelId="{0DFAAA8A-A0F2-42ED-98F4-EDFC176CCBFB}" type="parTrans" cxnId="{BF26F7AC-13EF-4BF1-8E5C-DECD600907EC}">
      <dgm:prSet/>
      <dgm:spPr/>
      <dgm:t>
        <a:bodyPr/>
        <a:lstStyle/>
        <a:p>
          <a:endParaRPr lang="en-GB"/>
        </a:p>
      </dgm:t>
    </dgm:pt>
    <dgm:pt modelId="{399209CB-2CDF-40FE-8CAD-B83455F6339C}" type="sibTrans" cxnId="{BF26F7AC-13EF-4BF1-8E5C-DECD600907EC}">
      <dgm:prSet/>
      <dgm:spPr/>
      <dgm:t>
        <a:bodyPr/>
        <a:lstStyle/>
        <a:p>
          <a:endParaRPr lang="en-GB"/>
        </a:p>
      </dgm:t>
    </dgm:pt>
    <dgm:pt modelId="{5043EB03-0B58-4379-9D55-650F76473C05}">
      <dgm:prSet/>
      <dgm:spPr/>
      <dgm:t>
        <a:bodyPr/>
        <a:lstStyle/>
        <a:p>
          <a:r>
            <a:rPr lang="en-US" dirty="0" smtClean="0"/>
            <a:t>Verification</a:t>
          </a:r>
          <a:endParaRPr lang="en-GB" dirty="0"/>
        </a:p>
      </dgm:t>
    </dgm:pt>
    <dgm:pt modelId="{4D8E51A7-31F2-4EC8-98BF-4C58B6DB567D}" type="parTrans" cxnId="{7608F5ED-6BC9-4266-90EC-AB1A8BA8B959}">
      <dgm:prSet/>
      <dgm:spPr/>
      <dgm:t>
        <a:bodyPr/>
        <a:lstStyle/>
        <a:p>
          <a:endParaRPr lang="en-GB"/>
        </a:p>
      </dgm:t>
    </dgm:pt>
    <dgm:pt modelId="{0784321D-2CC5-49BF-80A2-719151A8F68C}" type="sibTrans" cxnId="{7608F5ED-6BC9-4266-90EC-AB1A8BA8B959}">
      <dgm:prSet/>
      <dgm:spPr/>
      <dgm:t>
        <a:bodyPr/>
        <a:lstStyle/>
        <a:p>
          <a:endParaRPr lang="en-GB"/>
        </a:p>
      </dgm:t>
    </dgm:pt>
    <dgm:pt modelId="{28F0C0BE-3226-4177-8CBC-EE5C8E80AB9A}">
      <dgm:prSet/>
      <dgm:spPr/>
      <dgm:t>
        <a:bodyPr/>
        <a:lstStyle/>
        <a:p>
          <a:r>
            <a:rPr lang="en-US" dirty="0" smtClean="0"/>
            <a:t>Mitigation Trial Failure</a:t>
          </a:r>
          <a:endParaRPr lang="en-GB" dirty="0"/>
        </a:p>
      </dgm:t>
    </dgm:pt>
    <dgm:pt modelId="{EFB0AF73-7B78-4769-A226-C822546A11AA}" type="parTrans" cxnId="{5C520CF0-05F2-4520-B172-8A406188EFAB}">
      <dgm:prSet/>
      <dgm:spPr/>
      <dgm:t>
        <a:bodyPr/>
        <a:lstStyle/>
        <a:p>
          <a:endParaRPr lang="en-GB"/>
        </a:p>
      </dgm:t>
    </dgm:pt>
    <dgm:pt modelId="{BD473234-D447-4AD5-A528-575EC8E73246}" type="sibTrans" cxnId="{5C520CF0-05F2-4520-B172-8A406188EFAB}">
      <dgm:prSet/>
      <dgm:spPr/>
      <dgm:t>
        <a:bodyPr/>
        <a:lstStyle/>
        <a:p>
          <a:endParaRPr lang="en-GB"/>
        </a:p>
      </dgm:t>
    </dgm:pt>
    <dgm:pt modelId="{26EFA295-6EE9-449E-873D-691405CDEFB4}">
      <dgm:prSet/>
      <dgm:spPr/>
      <dgm:t>
        <a:bodyPr/>
        <a:lstStyle/>
        <a:p>
          <a:r>
            <a:rPr lang="en-US" dirty="0" smtClean="0"/>
            <a:t>Problem Extension</a:t>
          </a:r>
          <a:endParaRPr lang="en-GB" dirty="0"/>
        </a:p>
      </dgm:t>
    </dgm:pt>
    <dgm:pt modelId="{19CCF23E-30BC-4BFC-AF02-B79922091845}" type="parTrans" cxnId="{04A55FEE-5937-4ED6-9FDD-B96DDEFADB94}">
      <dgm:prSet/>
      <dgm:spPr/>
      <dgm:t>
        <a:bodyPr/>
        <a:lstStyle/>
        <a:p>
          <a:endParaRPr lang="en-GB"/>
        </a:p>
      </dgm:t>
    </dgm:pt>
    <dgm:pt modelId="{E100A79D-4C8A-4EBD-B4E5-9C195731CE42}" type="sibTrans" cxnId="{04A55FEE-5937-4ED6-9FDD-B96DDEFADB94}">
      <dgm:prSet/>
      <dgm:spPr/>
      <dgm:t>
        <a:bodyPr/>
        <a:lstStyle/>
        <a:p>
          <a:endParaRPr lang="en-GB"/>
        </a:p>
      </dgm:t>
    </dgm:pt>
    <dgm:pt modelId="{BF6C3C05-BC53-486F-9395-606EFB698551}">
      <dgm:prSet/>
      <dgm:spPr/>
      <dgm:t>
        <a:bodyPr/>
        <a:lstStyle/>
        <a:p>
          <a:r>
            <a:rPr lang="en-US" dirty="0" smtClean="0"/>
            <a:t>Investigation 1..</a:t>
          </a:r>
          <a:endParaRPr lang="en-GB" dirty="0"/>
        </a:p>
      </dgm:t>
    </dgm:pt>
    <dgm:pt modelId="{59125C09-442B-4FA4-A784-B712AEB07384}" type="parTrans" cxnId="{3993C7D6-A4BA-49AA-B8F8-BFF8D602006D}">
      <dgm:prSet/>
      <dgm:spPr/>
      <dgm:t>
        <a:bodyPr/>
        <a:lstStyle/>
        <a:p>
          <a:endParaRPr lang="en-GB"/>
        </a:p>
      </dgm:t>
    </dgm:pt>
    <dgm:pt modelId="{65445AAF-3F64-4877-881B-0CDCCE880FD4}" type="sibTrans" cxnId="{3993C7D6-A4BA-49AA-B8F8-BFF8D602006D}">
      <dgm:prSet/>
      <dgm:spPr/>
      <dgm:t>
        <a:bodyPr/>
        <a:lstStyle/>
        <a:p>
          <a:endParaRPr lang="en-GB"/>
        </a:p>
      </dgm:t>
    </dgm:pt>
    <dgm:pt modelId="{D0DC0A88-B29C-490E-8937-D61008215188}">
      <dgm:prSet/>
      <dgm:spPr/>
      <dgm:t>
        <a:bodyPr/>
        <a:lstStyle/>
        <a:p>
          <a:r>
            <a:rPr lang="en-US" dirty="0" smtClean="0"/>
            <a:t>Investigation Elaboration 1..</a:t>
          </a:r>
          <a:endParaRPr lang="en-GB" dirty="0"/>
        </a:p>
      </dgm:t>
    </dgm:pt>
    <dgm:pt modelId="{DEC7D02A-A4C0-4070-AD6F-D79D49BC8ED6}" type="parTrans" cxnId="{6D7A6975-7AB8-4518-8895-28ED7A464CCF}">
      <dgm:prSet/>
      <dgm:spPr/>
      <dgm:t>
        <a:bodyPr/>
        <a:lstStyle/>
        <a:p>
          <a:endParaRPr lang="en-GB"/>
        </a:p>
      </dgm:t>
    </dgm:pt>
    <dgm:pt modelId="{D13668E2-F8B0-4C38-909C-A435D58092C7}" type="sibTrans" cxnId="{6D7A6975-7AB8-4518-8895-28ED7A464CCF}">
      <dgm:prSet/>
      <dgm:spPr/>
      <dgm:t>
        <a:bodyPr/>
        <a:lstStyle/>
        <a:p>
          <a:endParaRPr lang="en-GB"/>
        </a:p>
      </dgm:t>
    </dgm:pt>
    <dgm:pt modelId="{6A42803C-6E2A-4FB0-8408-53F9337DA032}">
      <dgm:prSet/>
      <dgm:spPr/>
      <dgm:t>
        <a:bodyPr/>
        <a:lstStyle/>
        <a:p>
          <a:r>
            <a:rPr lang="en-US" dirty="0" smtClean="0"/>
            <a:t>Mitigation</a:t>
          </a:r>
          <a:endParaRPr lang="en-GB" dirty="0"/>
        </a:p>
      </dgm:t>
    </dgm:pt>
    <dgm:pt modelId="{BA18D895-37B1-46A4-8798-D8FCFADFC100}" type="parTrans" cxnId="{D4986774-C887-4414-9312-51132E0366B0}">
      <dgm:prSet/>
      <dgm:spPr/>
      <dgm:t>
        <a:bodyPr/>
        <a:lstStyle/>
        <a:p>
          <a:endParaRPr lang="en-GB"/>
        </a:p>
      </dgm:t>
    </dgm:pt>
    <dgm:pt modelId="{6AFB96F5-AE06-42AB-A700-5C672422076C}" type="sibTrans" cxnId="{D4986774-C887-4414-9312-51132E0366B0}">
      <dgm:prSet/>
      <dgm:spPr/>
      <dgm:t>
        <a:bodyPr/>
        <a:lstStyle/>
        <a:p>
          <a:endParaRPr lang="en-GB"/>
        </a:p>
      </dgm:t>
    </dgm:pt>
    <dgm:pt modelId="{BDEB23B8-30D5-4424-B783-3A2709ACD07B}">
      <dgm:prSet/>
      <dgm:spPr/>
      <dgm:t>
        <a:bodyPr/>
        <a:lstStyle/>
        <a:p>
          <a:r>
            <a:rPr lang="en-US" dirty="0" smtClean="0"/>
            <a:t>Mitigation Correction</a:t>
          </a:r>
          <a:endParaRPr lang="en-GB" dirty="0"/>
        </a:p>
      </dgm:t>
    </dgm:pt>
    <dgm:pt modelId="{11BEA443-7CAA-4F45-BA8D-D26342C21321}" type="parTrans" cxnId="{EF069B4A-6081-4727-8A10-2538AA5BF233}">
      <dgm:prSet/>
      <dgm:spPr/>
      <dgm:t>
        <a:bodyPr/>
        <a:lstStyle/>
        <a:p>
          <a:endParaRPr lang="en-GB"/>
        </a:p>
      </dgm:t>
    </dgm:pt>
    <dgm:pt modelId="{331521CC-0CD1-4C72-87A1-2ECEEC5776F3}" type="sibTrans" cxnId="{EF069B4A-6081-4727-8A10-2538AA5BF233}">
      <dgm:prSet/>
      <dgm:spPr/>
      <dgm:t>
        <a:bodyPr/>
        <a:lstStyle/>
        <a:p>
          <a:endParaRPr lang="en-GB"/>
        </a:p>
      </dgm:t>
    </dgm:pt>
    <dgm:pt modelId="{DB8F560D-01E9-47DE-B099-42551B1F3D29}">
      <dgm:prSet/>
      <dgm:spPr/>
      <dgm:t>
        <a:bodyPr/>
        <a:lstStyle/>
        <a:p>
          <a:r>
            <a:rPr lang="en-US" dirty="0" smtClean="0"/>
            <a:t>Verification</a:t>
          </a:r>
          <a:endParaRPr lang="en-GB" dirty="0"/>
        </a:p>
      </dgm:t>
    </dgm:pt>
    <dgm:pt modelId="{72FCA12A-0772-4DBB-8429-0DC203894CED}" type="parTrans" cxnId="{E00766CC-EC01-4570-913B-F0D3D1EB3685}">
      <dgm:prSet/>
      <dgm:spPr/>
      <dgm:t>
        <a:bodyPr/>
        <a:lstStyle/>
        <a:p>
          <a:endParaRPr lang="en-GB"/>
        </a:p>
      </dgm:t>
    </dgm:pt>
    <dgm:pt modelId="{9B16B4F3-E69F-4CB1-82F1-FBB7254FBF2E}" type="sibTrans" cxnId="{E00766CC-EC01-4570-913B-F0D3D1EB3685}">
      <dgm:prSet/>
      <dgm:spPr/>
      <dgm:t>
        <a:bodyPr/>
        <a:lstStyle/>
        <a:p>
          <a:endParaRPr lang="en-GB"/>
        </a:p>
      </dgm:t>
    </dgm:pt>
    <dgm:pt modelId="{B675E4DD-F773-4F4B-8631-73CD3322E90B}">
      <dgm:prSet/>
      <dgm:spPr/>
      <dgm:t>
        <a:bodyPr/>
        <a:lstStyle/>
        <a:p>
          <a:r>
            <a:rPr lang="en-US" dirty="0" smtClean="0"/>
            <a:t>Problem Correction</a:t>
          </a:r>
          <a:endParaRPr lang="en-GB" dirty="0"/>
        </a:p>
      </dgm:t>
    </dgm:pt>
    <dgm:pt modelId="{1ACD9920-57F8-4FFD-8A3B-DAA8FF197806}" type="parTrans" cxnId="{3D53DE7E-DAB4-4110-9328-10D1BC431FBE}">
      <dgm:prSet/>
      <dgm:spPr/>
      <dgm:t>
        <a:bodyPr/>
        <a:lstStyle/>
        <a:p>
          <a:endParaRPr lang="en-GB"/>
        </a:p>
      </dgm:t>
    </dgm:pt>
    <dgm:pt modelId="{DE998ECA-9E85-4FA8-8C31-894F3BE305A1}" type="sibTrans" cxnId="{3D53DE7E-DAB4-4110-9328-10D1BC431FBE}">
      <dgm:prSet/>
      <dgm:spPr/>
      <dgm:t>
        <a:bodyPr/>
        <a:lstStyle/>
        <a:p>
          <a:endParaRPr lang="en-GB"/>
        </a:p>
      </dgm:t>
    </dgm:pt>
    <dgm:pt modelId="{C7FDC2FC-E5C7-4A65-AD80-95585942A29B}" type="pres">
      <dgm:prSet presAssocID="{E2980BA3-9E09-4C49-8A2D-DF45B79AB6D4}" presName="hierChild1" presStyleCnt="0">
        <dgm:presLayoutVars>
          <dgm:chPref val="1"/>
          <dgm:dir/>
          <dgm:animOne val="branch"/>
          <dgm:animLvl val="lvl"/>
          <dgm:resizeHandles/>
        </dgm:presLayoutVars>
      </dgm:prSet>
      <dgm:spPr/>
      <dgm:t>
        <a:bodyPr/>
        <a:lstStyle/>
        <a:p>
          <a:endParaRPr lang="en-GB"/>
        </a:p>
      </dgm:t>
    </dgm:pt>
    <dgm:pt modelId="{44182E9E-DD11-4F3D-82DF-DA1FF2D87615}" type="pres">
      <dgm:prSet presAssocID="{3D836275-C969-45C8-8878-F0D82E3BB444}" presName="hierRoot1" presStyleCnt="0"/>
      <dgm:spPr/>
    </dgm:pt>
    <dgm:pt modelId="{C57D3BD2-A8D4-45FE-A3E1-15632549D2DE}" type="pres">
      <dgm:prSet presAssocID="{3D836275-C969-45C8-8878-F0D82E3BB444}" presName="composite" presStyleCnt="0"/>
      <dgm:spPr/>
    </dgm:pt>
    <dgm:pt modelId="{BB6F6693-F6ED-4B27-A94C-82817D806A48}" type="pres">
      <dgm:prSet presAssocID="{3D836275-C969-45C8-8878-F0D82E3BB444}" presName="background" presStyleLbl="node0" presStyleIdx="0" presStyleCnt="1"/>
      <dgm:spPr/>
    </dgm:pt>
    <dgm:pt modelId="{8D85CC94-569A-4DDE-8535-47CA77B5C174}" type="pres">
      <dgm:prSet presAssocID="{3D836275-C969-45C8-8878-F0D82E3BB444}" presName="text" presStyleLbl="fgAcc0" presStyleIdx="0" presStyleCnt="1">
        <dgm:presLayoutVars>
          <dgm:chPref val="3"/>
        </dgm:presLayoutVars>
      </dgm:prSet>
      <dgm:spPr/>
      <dgm:t>
        <a:bodyPr/>
        <a:lstStyle/>
        <a:p>
          <a:endParaRPr lang="en-GB"/>
        </a:p>
      </dgm:t>
    </dgm:pt>
    <dgm:pt modelId="{B46A7A9A-689A-4E18-99DC-E9E9AAD195A9}" type="pres">
      <dgm:prSet presAssocID="{3D836275-C969-45C8-8878-F0D82E3BB444}" presName="hierChild2" presStyleCnt="0"/>
      <dgm:spPr/>
    </dgm:pt>
    <dgm:pt modelId="{05F1EF77-19F4-4E79-919A-9C6F57F9335B}" type="pres">
      <dgm:prSet presAssocID="{BE2FF8E9-548B-444A-8BAA-11947CEFEF09}" presName="Name10" presStyleLbl="parChTrans1D2" presStyleIdx="0" presStyleCnt="5"/>
      <dgm:spPr/>
      <dgm:t>
        <a:bodyPr/>
        <a:lstStyle/>
        <a:p>
          <a:endParaRPr lang="en-GB"/>
        </a:p>
      </dgm:t>
    </dgm:pt>
    <dgm:pt modelId="{166D976F-70B3-4BBA-95B3-9DE4472D83BC}" type="pres">
      <dgm:prSet presAssocID="{BBA84FDD-5B6D-4425-BDD1-B103B734D09F}" presName="hierRoot2" presStyleCnt="0"/>
      <dgm:spPr/>
    </dgm:pt>
    <dgm:pt modelId="{071DE468-18A1-4615-AC05-51B3218FD141}" type="pres">
      <dgm:prSet presAssocID="{BBA84FDD-5B6D-4425-BDD1-B103B734D09F}" presName="composite2" presStyleCnt="0"/>
      <dgm:spPr/>
    </dgm:pt>
    <dgm:pt modelId="{515432FA-D40C-44C7-9E09-65FBF2034B1B}" type="pres">
      <dgm:prSet presAssocID="{BBA84FDD-5B6D-4425-BDD1-B103B734D09F}" presName="background2" presStyleLbl="node2" presStyleIdx="0" presStyleCnt="5"/>
      <dgm:spPr/>
    </dgm:pt>
    <dgm:pt modelId="{1E666825-1FC5-4D43-933F-423E20F3ACDE}" type="pres">
      <dgm:prSet presAssocID="{BBA84FDD-5B6D-4425-BDD1-B103B734D09F}" presName="text2" presStyleLbl="fgAcc2" presStyleIdx="0" presStyleCnt="5">
        <dgm:presLayoutVars>
          <dgm:chPref val="3"/>
        </dgm:presLayoutVars>
      </dgm:prSet>
      <dgm:spPr/>
      <dgm:t>
        <a:bodyPr/>
        <a:lstStyle/>
        <a:p>
          <a:endParaRPr lang="en-GB"/>
        </a:p>
      </dgm:t>
    </dgm:pt>
    <dgm:pt modelId="{F02C5D5E-8CE8-4615-A8E2-629051EBE617}" type="pres">
      <dgm:prSet presAssocID="{BBA84FDD-5B6D-4425-BDD1-B103B734D09F}" presName="hierChild3" presStyleCnt="0"/>
      <dgm:spPr/>
    </dgm:pt>
    <dgm:pt modelId="{869EE968-2BE2-4746-B48B-6A3D9C545D4B}" type="pres">
      <dgm:prSet presAssocID="{05B2BE4D-FADD-4026-80A9-157A837AAC6C}" presName="Name17" presStyleLbl="parChTrans1D3" presStyleIdx="0" presStyleCnt="5"/>
      <dgm:spPr/>
      <dgm:t>
        <a:bodyPr/>
        <a:lstStyle/>
        <a:p>
          <a:endParaRPr lang="en-GB"/>
        </a:p>
      </dgm:t>
    </dgm:pt>
    <dgm:pt modelId="{0EEA6335-4749-470B-B70E-FC187DF16F47}" type="pres">
      <dgm:prSet presAssocID="{320F19D7-1B37-4EDB-A729-3D499252DFED}" presName="hierRoot3" presStyleCnt="0"/>
      <dgm:spPr/>
    </dgm:pt>
    <dgm:pt modelId="{8FA79FD1-C248-4477-87E3-CB447B52AC8C}" type="pres">
      <dgm:prSet presAssocID="{320F19D7-1B37-4EDB-A729-3D499252DFED}" presName="composite3" presStyleCnt="0"/>
      <dgm:spPr/>
    </dgm:pt>
    <dgm:pt modelId="{66027AE0-5647-4B17-BB08-632FB83BD4ED}" type="pres">
      <dgm:prSet presAssocID="{320F19D7-1B37-4EDB-A729-3D499252DFED}" presName="background3" presStyleLbl="node3" presStyleIdx="0" presStyleCnt="5"/>
      <dgm:spPr/>
    </dgm:pt>
    <dgm:pt modelId="{933B1F18-44DF-4663-B49A-2C23DC0D6503}" type="pres">
      <dgm:prSet presAssocID="{320F19D7-1B37-4EDB-A729-3D499252DFED}" presName="text3" presStyleLbl="fgAcc3" presStyleIdx="0" presStyleCnt="5">
        <dgm:presLayoutVars>
          <dgm:chPref val="3"/>
        </dgm:presLayoutVars>
      </dgm:prSet>
      <dgm:spPr/>
      <dgm:t>
        <a:bodyPr/>
        <a:lstStyle/>
        <a:p>
          <a:endParaRPr lang="en-GB"/>
        </a:p>
      </dgm:t>
    </dgm:pt>
    <dgm:pt modelId="{9AEF63B9-B654-4B50-8EEE-AFFD901EE18F}" type="pres">
      <dgm:prSet presAssocID="{320F19D7-1B37-4EDB-A729-3D499252DFED}" presName="hierChild4" presStyleCnt="0"/>
      <dgm:spPr/>
    </dgm:pt>
    <dgm:pt modelId="{9E809351-E4AA-45E2-A3CF-3167854E9D7C}" type="pres">
      <dgm:prSet presAssocID="{5FEE2346-C1C6-46CD-86EA-AF83516A1C92}" presName="Name10" presStyleLbl="parChTrans1D2" presStyleIdx="1" presStyleCnt="5"/>
      <dgm:spPr/>
      <dgm:t>
        <a:bodyPr/>
        <a:lstStyle/>
        <a:p>
          <a:endParaRPr lang="en-GB"/>
        </a:p>
      </dgm:t>
    </dgm:pt>
    <dgm:pt modelId="{80B8DE8E-29E2-4E07-A623-5B31970846D6}" type="pres">
      <dgm:prSet presAssocID="{2FBCC688-9B5C-4CED-AE0A-3CE6DE9B36B2}" presName="hierRoot2" presStyleCnt="0"/>
      <dgm:spPr/>
    </dgm:pt>
    <dgm:pt modelId="{071AD380-505A-4B56-8A1D-7FA8F5EB3C12}" type="pres">
      <dgm:prSet presAssocID="{2FBCC688-9B5C-4CED-AE0A-3CE6DE9B36B2}" presName="composite2" presStyleCnt="0"/>
      <dgm:spPr/>
    </dgm:pt>
    <dgm:pt modelId="{E41EB97B-4793-4604-BE87-D115E80C6A9C}" type="pres">
      <dgm:prSet presAssocID="{2FBCC688-9B5C-4CED-AE0A-3CE6DE9B36B2}" presName="background2" presStyleLbl="node2" presStyleIdx="1" presStyleCnt="5"/>
      <dgm:spPr/>
    </dgm:pt>
    <dgm:pt modelId="{F84F8EDA-3DE1-401A-BD96-1F1EB45BE100}" type="pres">
      <dgm:prSet presAssocID="{2FBCC688-9B5C-4CED-AE0A-3CE6DE9B36B2}" presName="text2" presStyleLbl="fgAcc2" presStyleIdx="1" presStyleCnt="5">
        <dgm:presLayoutVars>
          <dgm:chPref val="3"/>
        </dgm:presLayoutVars>
      </dgm:prSet>
      <dgm:spPr/>
      <dgm:t>
        <a:bodyPr/>
        <a:lstStyle/>
        <a:p>
          <a:endParaRPr lang="en-GB"/>
        </a:p>
      </dgm:t>
    </dgm:pt>
    <dgm:pt modelId="{F4A948B7-3497-4BC1-AF49-E26E8A4E55F9}" type="pres">
      <dgm:prSet presAssocID="{2FBCC688-9B5C-4CED-AE0A-3CE6DE9B36B2}" presName="hierChild3" presStyleCnt="0"/>
      <dgm:spPr/>
    </dgm:pt>
    <dgm:pt modelId="{EF859621-2AD7-430E-926B-CAFD6544502F}" type="pres">
      <dgm:prSet presAssocID="{7D72E347-9DC9-4C09-A187-927A3E38B0C1}" presName="Name17" presStyleLbl="parChTrans1D3" presStyleIdx="1" presStyleCnt="5"/>
      <dgm:spPr/>
      <dgm:t>
        <a:bodyPr/>
        <a:lstStyle/>
        <a:p>
          <a:endParaRPr lang="en-GB"/>
        </a:p>
      </dgm:t>
    </dgm:pt>
    <dgm:pt modelId="{A0106E75-5E9E-4480-92DC-0202D0D6035C}" type="pres">
      <dgm:prSet presAssocID="{3262ED88-81AF-403B-9BDB-71CEB8F0D71E}" presName="hierRoot3" presStyleCnt="0"/>
      <dgm:spPr/>
    </dgm:pt>
    <dgm:pt modelId="{8C865AA5-C843-4AF9-8E30-B14BD3FA1AA5}" type="pres">
      <dgm:prSet presAssocID="{3262ED88-81AF-403B-9BDB-71CEB8F0D71E}" presName="composite3" presStyleCnt="0"/>
      <dgm:spPr/>
    </dgm:pt>
    <dgm:pt modelId="{3A055BB9-62DA-41C1-BC14-01346E70B303}" type="pres">
      <dgm:prSet presAssocID="{3262ED88-81AF-403B-9BDB-71CEB8F0D71E}" presName="background3" presStyleLbl="node3" presStyleIdx="1" presStyleCnt="5"/>
      <dgm:spPr/>
    </dgm:pt>
    <dgm:pt modelId="{8E35524A-AD4B-4531-BDAA-6D55BF1EF87B}" type="pres">
      <dgm:prSet presAssocID="{3262ED88-81AF-403B-9BDB-71CEB8F0D71E}" presName="text3" presStyleLbl="fgAcc3" presStyleIdx="1" presStyleCnt="5">
        <dgm:presLayoutVars>
          <dgm:chPref val="3"/>
        </dgm:presLayoutVars>
      </dgm:prSet>
      <dgm:spPr/>
      <dgm:t>
        <a:bodyPr/>
        <a:lstStyle/>
        <a:p>
          <a:endParaRPr lang="en-GB"/>
        </a:p>
      </dgm:t>
    </dgm:pt>
    <dgm:pt modelId="{850122A4-9084-4D83-89BE-37C10FF6734E}" type="pres">
      <dgm:prSet presAssocID="{3262ED88-81AF-403B-9BDB-71CEB8F0D71E}" presName="hierChild4" presStyleCnt="0"/>
      <dgm:spPr/>
    </dgm:pt>
    <dgm:pt modelId="{198DC3CB-688B-4B79-975E-481CFACFACFC}" type="pres">
      <dgm:prSet presAssocID="{632F7615-EAE1-458A-9E05-9394E8ABEF20}" presName="Name10" presStyleLbl="parChTrans1D2" presStyleIdx="2" presStyleCnt="5"/>
      <dgm:spPr/>
      <dgm:t>
        <a:bodyPr/>
        <a:lstStyle/>
        <a:p>
          <a:endParaRPr lang="en-GB"/>
        </a:p>
      </dgm:t>
    </dgm:pt>
    <dgm:pt modelId="{3E46F993-680E-4C78-A030-CB94B5F7BF9E}" type="pres">
      <dgm:prSet presAssocID="{6AA282BD-C36F-4AE4-BC76-74396277CC82}" presName="hierRoot2" presStyleCnt="0"/>
      <dgm:spPr/>
    </dgm:pt>
    <dgm:pt modelId="{4AAAD8FA-8F50-4DF5-AA55-08EA4E17C7E0}" type="pres">
      <dgm:prSet presAssocID="{6AA282BD-C36F-4AE4-BC76-74396277CC82}" presName="composite2" presStyleCnt="0"/>
      <dgm:spPr/>
    </dgm:pt>
    <dgm:pt modelId="{1C3F667F-7D36-4BF0-BF76-84A9BF21F914}" type="pres">
      <dgm:prSet presAssocID="{6AA282BD-C36F-4AE4-BC76-74396277CC82}" presName="background2" presStyleLbl="node2" presStyleIdx="2" presStyleCnt="5"/>
      <dgm:spPr/>
    </dgm:pt>
    <dgm:pt modelId="{5A92B30E-FCE1-4576-AF88-CE1D2CDC9D96}" type="pres">
      <dgm:prSet presAssocID="{6AA282BD-C36F-4AE4-BC76-74396277CC82}" presName="text2" presStyleLbl="fgAcc2" presStyleIdx="2" presStyleCnt="5">
        <dgm:presLayoutVars>
          <dgm:chPref val="3"/>
        </dgm:presLayoutVars>
      </dgm:prSet>
      <dgm:spPr/>
      <dgm:t>
        <a:bodyPr/>
        <a:lstStyle/>
        <a:p>
          <a:endParaRPr lang="en-GB"/>
        </a:p>
      </dgm:t>
    </dgm:pt>
    <dgm:pt modelId="{24F00884-B4E2-4007-BBE7-22914C99D903}" type="pres">
      <dgm:prSet presAssocID="{6AA282BD-C36F-4AE4-BC76-74396277CC82}" presName="hierChild3" presStyleCnt="0"/>
      <dgm:spPr/>
    </dgm:pt>
    <dgm:pt modelId="{4733BA58-7AEF-4D75-8EFB-8CB7EF41C0E3}" type="pres">
      <dgm:prSet presAssocID="{0DFAAA8A-A0F2-42ED-98F4-EDFC176CCBFB}" presName="Name10" presStyleLbl="parChTrans1D2" presStyleIdx="3" presStyleCnt="5"/>
      <dgm:spPr/>
      <dgm:t>
        <a:bodyPr/>
        <a:lstStyle/>
        <a:p>
          <a:endParaRPr lang="en-GB"/>
        </a:p>
      </dgm:t>
    </dgm:pt>
    <dgm:pt modelId="{7C04667A-F31F-4AF4-AAD7-4BE0B409280F}" type="pres">
      <dgm:prSet presAssocID="{114D1F7E-8496-4BD0-9064-C487E8593122}" presName="hierRoot2" presStyleCnt="0"/>
      <dgm:spPr/>
    </dgm:pt>
    <dgm:pt modelId="{C58C11D8-3380-40E3-A699-C45CAB224CA0}" type="pres">
      <dgm:prSet presAssocID="{114D1F7E-8496-4BD0-9064-C487E8593122}" presName="composite2" presStyleCnt="0"/>
      <dgm:spPr/>
    </dgm:pt>
    <dgm:pt modelId="{6E766F34-AC2B-4668-92E0-C87307EFE9B9}" type="pres">
      <dgm:prSet presAssocID="{114D1F7E-8496-4BD0-9064-C487E8593122}" presName="background2" presStyleLbl="node2" presStyleIdx="3" presStyleCnt="5"/>
      <dgm:spPr/>
    </dgm:pt>
    <dgm:pt modelId="{112463A1-7E4A-4FB1-BA73-952205864A3E}" type="pres">
      <dgm:prSet presAssocID="{114D1F7E-8496-4BD0-9064-C487E8593122}" presName="text2" presStyleLbl="fgAcc2" presStyleIdx="3" presStyleCnt="5">
        <dgm:presLayoutVars>
          <dgm:chPref val="3"/>
        </dgm:presLayoutVars>
      </dgm:prSet>
      <dgm:spPr/>
      <dgm:t>
        <a:bodyPr/>
        <a:lstStyle/>
        <a:p>
          <a:endParaRPr lang="en-GB"/>
        </a:p>
      </dgm:t>
    </dgm:pt>
    <dgm:pt modelId="{679507D2-C097-4D8B-85DA-04B29C6F53AD}" type="pres">
      <dgm:prSet presAssocID="{114D1F7E-8496-4BD0-9064-C487E8593122}" presName="hierChild3" presStyleCnt="0"/>
      <dgm:spPr/>
    </dgm:pt>
    <dgm:pt modelId="{C95A6A2B-4EE9-4DA6-A693-28F1297F6400}" type="pres">
      <dgm:prSet presAssocID="{4D8E51A7-31F2-4EC8-98BF-4C58B6DB567D}" presName="Name17" presStyleLbl="parChTrans1D3" presStyleIdx="2" presStyleCnt="5"/>
      <dgm:spPr/>
      <dgm:t>
        <a:bodyPr/>
        <a:lstStyle/>
        <a:p>
          <a:endParaRPr lang="en-GB"/>
        </a:p>
      </dgm:t>
    </dgm:pt>
    <dgm:pt modelId="{B1D3C779-AEBF-4736-9199-11EA6CD443BB}" type="pres">
      <dgm:prSet presAssocID="{5043EB03-0B58-4379-9D55-650F76473C05}" presName="hierRoot3" presStyleCnt="0"/>
      <dgm:spPr/>
    </dgm:pt>
    <dgm:pt modelId="{F31B64CE-45E9-43EA-B641-F93A4996973C}" type="pres">
      <dgm:prSet presAssocID="{5043EB03-0B58-4379-9D55-650F76473C05}" presName="composite3" presStyleCnt="0"/>
      <dgm:spPr/>
    </dgm:pt>
    <dgm:pt modelId="{9FE0ABAC-F68B-4652-9F6B-DD86C4F5F35A}" type="pres">
      <dgm:prSet presAssocID="{5043EB03-0B58-4379-9D55-650F76473C05}" presName="background3" presStyleLbl="node3" presStyleIdx="2" presStyleCnt="5"/>
      <dgm:spPr/>
    </dgm:pt>
    <dgm:pt modelId="{12D57D5D-5C4A-48EF-9086-DBADC8AD7D54}" type="pres">
      <dgm:prSet presAssocID="{5043EB03-0B58-4379-9D55-650F76473C05}" presName="text3" presStyleLbl="fgAcc3" presStyleIdx="2" presStyleCnt="5">
        <dgm:presLayoutVars>
          <dgm:chPref val="3"/>
        </dgm:presLayoutVars>
      </dgm:prSet>
      <dgm:spPr/>
      <dgm:t>
        <a:bodyPr/>
        <a:lstStyle/>
        <a:p>
          <a:endParaRPr lang="en-GB"/>
        </a:p>
      </dgm:t>
    </dgm:pt>
    <dgm:pt modelId="{682E8B68-21D9-470E-ADAD-52376A0C1B27}" type="pres">
      <dgm:prSet presAssocID="{5043EB03-0B58-4379-9D55-650F76473C05}" presName="hierChild4" presStyleCnt="0"/>
      <dgm:spPr/>
    </dgm:pt>
    <dgm:pt modelId="{39125C97-8B60-49A1-AC05-105DC35C3A21}" type="pres">
      <dgm:prSet presAssocID="{EFB0AF73-7B78-4769-A226-C822546A11AA}" presName="Name17" presStyleLbl="parChTrans1D3" presStyleIdx="3" presStyleCnt="5"/>
      <dgm:spPr/>
      <dgm:t>
        <a:bodyPr/>
        <a:lstStyle/>
        <a:p>
          <a:endParaRPr lang="en-GB"/>
        </a:p>
      </dgm:t>
    </dgm:pt>
    <dgm:pt modelId="{8B0EA450-54C3-4B75-8B7F-5C8F01D4893C}" type="pres">
      <dgm:prSet presAssocID="{28F0C0BE-3226-4177-8CBC-EE5C8E80AB9A}" presName="hierRoot3" presStyleCnt="0"/>
      <dgm:spPr/>
    </dgm:pt>
    <dgm:pt modelId="{99B97830-7FC4-4C13-B40F-93D869239A42}" type="pres">
      <dgm:prSet presAssocID="{28F0C0BE-3226-4177-8CBC-EE5C8E80AB9A}" presName="composite3" presStyleCnt="0"/>
      <dgm:spPr/>
    </dgm:pt>
    <dgm:pt modelId="{E6A29248-07CF-4D4A-BE8A-ADD2C69FD4BD}" type="pres">
      <dgm:prSet presAssocID="{28F0C0BE-3226-4177-8CBC-EE5C8E80AB9A}" presName="background3" presStyleLbl="node3" presStyleIdx="3" presStyleCnt="5"/>
      <dgm:spPr/>
    </dgm:pt>
    <dgm:pt modelId="{C33749BA-708F-4613-B15D-DFE89CF268BF}" type="pres">
      <dgm:prSet presAssocID="{28F0C0BE-3226-4177-8CBC-EE5C8E80AB9A}" presName="text3" presStyleLbl="fgAcc3" presStyleIdx="3" presStyleCnt="5">
        <dgm:presLayoutVars>
          <dgm:chPref val="3"/>
        </dgm:presLayoutVars>
      </dgm:prSet>
      <dgm:spPr/>
      <dgm:t>
        <a:bodyPr/>
        <a:lstStyle/>
        <a:p>
          <a:endParaRPr lang="en-GB"/>
        </a:p>
      </dgm:t>
    </dgm:pt>
    <dgm:pt modelId="{A0155D05-A702-46F4-93C0-70D628DFC414}" type="pres">
      <dgm:prSet presAssocID="{28F0C0BE-3226-4177-8CBC-EE5C8E80AB9A}" presName="hierChild4" presStyleCnt="0"/>
      <dgm:spPr/>
    </dgm:pt>
    <dgm:pt modelId="{2D248F9C-2B9A-4589-AA10-2CAD21C75D2A}" type="pres">
      <dgm:prSet presAssocID="{11BEA443-7CAA-4F45-BA8D-D26342C21321}" presName="Name23" presStyleLbl="parChTrans1D4" presStyleIdx="0" presStyleCnt="5"/>
      <dgm:spPr/>
      <dgm:t>
        <a:bodyPr/>
        <a:lstStyle/>
        <a:p>
          <a:endParaRPr lang="en-GB"/>
        </a:p>
      </dgm:t>
    </dgm:pt>
    <dgm:pt modelId="{4925B5AF-FE84-4D63-8A79-8E52A14E8460}" type="pres">
      <dgm:prSet presAssocID="{BDEB23B8-30D5-4424-B783-3A2709ACD07B}" presName="hierRoot4" presStyleCnt="0"/>
      <dgm:spPr/>
    </dgm:pt>
    <dgm:pt modelId="{718A14B5-246B-45C1-AC69-A187F507AFF9}" type="pres">
      <dgm:prSet presAssocID="{BDEB23B8-30D5-4424-B783-3A2709ACD07B}" presName="composite4" presStyleCnt="0"/>
      <dgm:spPr/>
    </dgm:pt>
    <dgm:pt modelId="{54405DF2-51DB-4886-B74F-158CD5BCD076}" type="pres">
      <dgm:prSet presAssocID="{BDEB23B8-30D5-4424-B783-3A2709ACD07B}" presName="background4" presStyleLbl="node4" presStyleIdx="0" presStyleCnt="5"/>
      <dgm:spPr/>
    </dgm:pt>
    <dgm:pt modelId="{8C67A9BC-05E5-4623-93EB-EBD4C104CA0D}" type="pres">
      <dgm:prSet presAssocID="{BDEB23B8-30D5-4424-B783-3A2709ACD07B}" presName="text4" presStyleLbl="fgAcc4" presStyleIdx="0" presStyleCnt="5">
        <dgm:presLayoutVars>
          <dgm:chPref val="3"/>
        </dgm:presLayoutVars>
      </dgm:prSet>
      <dgm:spPr/>
      <dgm:t>
        <a:bodyPr/>
        <a:lstStyle/>
        <a:p>
          <a:endParaRPr lang="en-GB"/>
        </a:p>
      </dgm:t>
    </dgm:pt>
    <dgm:pt modelId="{5728B228-369F-4431-9BAD-83E76AFE030E}" type="pres">
      <dgm:prSet presAssocID="{BDEB23B8-30D5-4424-B783-3A2709ACD07B}" presName="hierChild5" presStyleCnt="0"/>
      <dgm:spPr/>
    </dgm:pt>
    <dgm:pt modelId="{0D9D9C69-8604-4891-8EE9-700CCD1E2092}" type="pres">
      <dgm:prSet presAssocID="{72FCA12A-0772-4DBB-8429-0DC203894CED}" presName="Name23" presStyleLbl="parChTrans1D4" presStyleIdx="1" presStyleCnt="5"/>
      <dgm:spPr/>
      <dgm:t>
        <a:bodyPr/>
        <a:lstStyle/>
        <a:p>
          <a:endParaRPr lang="en-GB"/>
        </a:p>
      </dgm:t>
    </dgm:pt>
    <dgm:pt modelId="{066E78A3-FA95-4889-B6E4-EDB30B39B0B8}" type="pres">
      <dgm:prSet presAssocID="{DB8F560D-01E9-47DE-B099-42551B1F3D29}" presName="hierRoot4" presStyleCnt="0"/>
      <dgm:spPr/>
    </dgm:pt>
    <dgm:pt modelId="{0185C361-DD0B-4106-98AB-83069EC66961}" type="pres">
      <dgm:prSet presAssocID="{DB8F560D-01E9-47DE-B099-42551B1F3D29}" presName="composite4" presStyleCnt="0"/>
      <dgm:spPr/>
    </dgm:pt>
    <dgm:pt modelId="{12880168-23B5-43FC-8CA9-3AFDC6CD0D14}" type="pres">
      <dgm:prSet presAssocID="{DB8F560D-01E9-47DE-B099-42551B1F3D29}" presName="background4" presStyleLbl="node4" presStyleIdx="1" presStyleCnt="5"/>
      <dgm:spPr/>
    </dgm:pt>
    <dgm:pt modelId="{81A864E1-9DC6-4146-868E-4AD54CB23A04}" type="pres">
      <dgm:prSet presAssocID="{DB8F560D-01E9-47DE-B099-42551B1F3D29}" presName="text4" presStyleLbl="fgAcc4" presStyleIdx="1" presStyleCnt="5">
        <dgm:presLayoutVars>
          <dgm:chPref val="3"/>
        </dgm:presLayoutVars>
      </dgm:prSet>
      <dgm:spPr/>
      <dgm:t>
        <a:bodyPr/>
        <a:lstStyle/>
        <a:p>
          <a:endParaRPr lang="en-GB"/>
        </a:p>
      </dgm:t>
    </dgm:pt>
    <dgm:pt modelId="{B190A57E-9D49-4250-B2C3-426ED10A54A5}" type="pres">
      <dgm:prSet presAssocID="{DB8F560D-01E9-47DE-B099-42551B1F3D29}" presName="hierChild5" presStyleCnt="0"/>
      <dgm:spPr/>
    </dgm:pt>
    <dgm:pt modelId="{3D0D8B0D-B52E-48DF-B39B-8739E75DF377}" type="pres">
      <dgm:prSet presAssocID="{19CCF23E-30BC-4BFC-AF02-B79922091845}" presName="Name17" presStyleLbl="parChTrans1D3" presStyleIdx="4" presStyleCnt="5"/>
      <dgm:spPr/>
      <dgm:t>
        <a:bodyPr/>
        <a:lstStyle/>
        <a:p>
          <a:endParaRPr lang="en-GB"/>
        </a:p>
      </dgm:t>
    </dgm:pt>
    <dgm:pt modelId="{D9E8E57B-C7C4-43E4-BC18-97432E6E2BE1}" type="pres">
      <dgm:prSet presAssocID="{26EFA295-6EE9-449E-873D-691405CDEFB4}" presName="hierRoot3" presStyleCnt="0"/>
      <dgm:spPr/>
    </dgm:pt>
    <dgm:pt modelId="{0F186B07-5B9C-4F98-82E8-0F2CE68B91F9}" type="pres">
      <dgm:prSet presAssocID="{26EFA295-6EE9-449E-873D-691405CDEFB4}" presName="composite3" presStyleCnt="0"/>
      <dgm:spPr/>
    </dgm:pt>
    <dgm:pt modelId="{4557596F-54C7-49D9-8A45-F64AFE25C2AE}" type="pres">
      <dgm:prSet presAssocID="{26EFA295-6EE9-449E-873D-691405CDEFB4}" presName="background3" presStyleLbl="node3" presStyleIdx="4" presStyleCnt="5"/>
      <dgm:spPr/>
    </dgm:pt>
    <dgm:pt modelId="{C1014229-BFAA-49E3-925F-032F6FE0E74B}" type="pres">
      <dgm:prSet presAssocID="{26EFA295-6EE9-449E-873D-691405CDEFB4}" presName="text3" presStyleLbl="fgAcc3" presStyleIdx="4" presStyleCnt="5">
        <dgm:presLayoutVars>
          <dgm:chPref val="3"/>
        </dgm:presLayoutVars>
      </dgm:prSet>
      <dgm:spPr/>
      <dgm:t>
        <a:bodyPr/>
        <a:lstStyle/>
        <a:p>
          <a:endParaRPr lang="en-GB"/>
        </a:p>
      </dgm:t>
    </dgm:pt>
    <dgm:pt modelId="{AE0B851B-545C-464E-A199-8BE0402F5234}" type="pres">
      <dgm:prSet presAssocID="{26EFA295-6EE9-449E-873D-691405CDEFB4}" presName="hierChild4" presStyleCnt="0"/>
      <dgm:spPr/>
    </dgm:pt>
    <dgm:pt modelId="{D56E7D20-2995-47E4-8844-25033C8541CB}" type="pres">
      <dgm:prSet presAssocID="{59125C09-442B-4FA4-A784-B712AEB07384}" presName="Name23" presStyleLbl="parChTrans1D4" presStyleIdx="2" presStyleCnt="5"/>
      <dgm:spPr/>
      <dgm:t>
        <a:bodyPr/>
        <a:lstStyle/>
        <a:p>
          <a:endParaRPr lang="en-GB"/>
        </a:p>
      </dgm:t>
    </dgm:pt>
    <dgm:pt modelId="{89821402-725C-4E6B-88D4-14333AD110DC}" type="pres">
      <dgm:prSet presAssocID="{BF6C3C05-BC53-486F-9395-606EFB698551}" presName="hierRoot4" presStyleCnt="0"/>
      <dgm:spPr/>
    </dgm:pt>
    <dgm:pt modelId="{4C1A6E4A-9278-4B2D-920E-8CFA2AE0E690}" type="pres">
      <dgm:prSet presAssocID="{BF6C3C05-BC53-486F-9395-606EFB698551}" presName="composite4" presStyleCnt="0"/>
      <dgm:spPr/>
    </dgm:pt>
    <dgm:pt modelId="{E9A78BA1-E25F-4A6D-B8F4-F847343AED7C}" type="pres">
      <dgm:prSet presAssocID="{BF6C3C05-BC53-486F-9395-606EFB698551}" presName="background4" presStyleLbl="node4" presStyleIdx="2" presStyleCnt="5"/>
      <dgm:spPr/>
    </dgm:pt>
    <dgm:pt modelId="{7B0880C4-40AF-40BC-A8A2-2EB57B63CE8D}" type="pres">
      <dgm:prSet presAssocID="{BF6C3C05-BC53-486F-9395-606EFB698551}" presName="text4" presStyleLbl="fgAcc4" presStyleIdx="2" presStyleCnt="5">
        <dgm:presLayoutVars>
          <dgm:chPref val="3"/>
        </dgm:presLayoutVars>
      </dgm:prSet>
      <dgm:spPr/>
      <dgm:t>
        <a:bodyPr/>
        <a:lstStyle/>
        <a:p>
          <a:endParaRPr lang="en-GB"/>
        </a:p>
      </dgm:t>
    </dgm:pt>
    <dgm:pt modelId="{8C962C6A-87C8-4E70-8529-D0086853FF94}" type="pres">
      <dgm:prSet presAssocID="{BF6C3C05-BC53-486F-9395-606EFB698551}" presName="hierChild5" presStyleCnt="0"/>
      <dgm:spPr/>
    </dgm:pt>
    <dgm:pt modelId="{329EDB28-9798-45A6-9C12-BB20D540597D}" type="pres">
      <dgm:prSet presAssocID="{DEC7D02A-A4C0-4070-AD6F-D79D49BC8ED6}" presName="Name23" presStyleLbl="parChTrans1D4" presStyleIdx="3" presStyleCnt="5"/>
      <dgm:spPr/>
      <dgm:t>
        <a:bodyPr/>
        <a:lstStyle/>
        <a:p>
          <a:endParaRPr lang="en-GB"/>
        </a:p>
      </dgm:t>
    </dgm:pt>
    <dgm:pt modelId="{7CADB353-0739-4D77-865B-10112F951525}" type="pres">
      <dgm:prSet presAssocID="{D0DC0A88-B29C-490E-8937-D61008215188}" presName="hierRoot4" presStyleCnt="0"/>
      <dgm:spPr/>
    </dgm:pt>
    <dgm:pt modelId="{88925F18-7DBD-44A3-9EAD-CAF0F5E6C83F}" type="pres">
      <dgm:prSet presAssocID="{D0DC0A88-B29C-490E-8937-D61008215188}" presName="composite4" presStyleCnt="0"/>
      <dgm:spPr/>
    </dgm:pt>
    <dgm:pt modelId="{4FE77804-8735-4C88-A6C2-06B48B25EEFC}" type="pres">
      <dgm:prSet presAssocID="{D0DC0A88-B29C-490E-8937-D61008215188}" presName="background4" presStyleLbl="node4" presStyleIdx="3" presStyleCnt="5"/>
      <dgm:spPr/>
    </dgm:pt>
    <dgm:pt modelId="{767C0EE6-6155-416E-BC8A-88428A335911}" type="pres">
      <dgm:prSet presAssocID="{D0DC0A88-B29C-490E-8937-D61008215188}" presName="text4" presStyleLbl="fgAcc4" presStyleIdx="3" presStyleCnt="5">
        <dgm:presLayoutVars>
          <dgm:chPref val="3"/>
        </dgm:presLayoutVars>
      </dgm:prSet>
      <dgm:spPr/>
      <dgm:t>
        <a:bodyPr/>
        <a:lstStyle/>
        <a:p>
          <a:endParaRPr lang="en-GB"/>
        </a:p>
      </dgm:t>
    </dgm:pt>
    <dgm:pt modelId="{C76E9EB6-D783-4340-8C6A-A8C45F7D9B88}" type="pres">
      <dgm:prSet presAssocID="{D0DC0A88-B29C-490E-8937-D61008215188}" presName="hierChild5" presStyleCnt="0"/>
      <dgm:spPr/>
    </dgm:pt>
    <dgm:pt modelId="{D747477D-7D7A-43B1-ACA1-3A6105E2ACFD}" type="pres">
      <dgm:prSet presAssocID="{BA18D895-37B1-46A4-8798-D8FCFADFC100}" presName="Name23" presStyleLbl="parChTrans1D4" presStyleIdx="4" presStyleCnt="5"/>
      <dgm:spPr/>
      <dgm:t>
        <a:bodyPr/>
        <a:lstStyle/>
        <a:p>
          <a:endParaRPr lang="en-GB"/>
        </a:p>
      </dgm:t>
    </dgm:pt>
    <dgm:pt modelId="{BB0DD0EE-A8D8-4662-B2B1-56FCCD101D1C}" type="pres">
      <dgm:prSet presAssocID="{6A42803C-6E2A-4FB0-8408-53F9337DA032}" presName="hierRoot4" presStyleCnt="0"/>
      <dgm:spPr/>
    </dgm:pt>
    <dgm:pt modelId="{487D8DBF-A099-474B-A1C2-34F3FDFEE5A3}" type="pres">
      <dgm:prSet presAssocID="{6A42803C-6E2A-4FB0-8408-53F9337DA032}" presName="composite4" presStyleCnt="0"/>
      <dgm:spPr/>
    </dgm:pt>
    <dgm:pt modelId="{CF0C8B6A-EF94-41AC-8CE5-274B4F4FBB2C}" type="pres">
      <dgm:prSet presAssocID="{6A42803C-6E2A-4FB0-8408-53F9337DA032}" presName="background4" presStyleLbl="node4" presStyleIdx="4" presStyleCnt="5"/>
      <dgm:spPr/>
    </dgm:pt>
    <dgm:pt modelId="{F180F0CE-39F4-417F-A3C9-83BBA14CE9E2}" type="pres">
      <dgm:prSet presAssocID="{6A42803C-6E2A-4FB0-8408-53F9337DA032}" presName="text4" presStyleLbl="fgAcc4" presStyleIdx="4" presStyleCnt="5">
        <dgm:presLayoutVars>
          <dgm:chPref val="3"/>
        </dgm:presLayoutVars>
      </dgm:prSet>
      <dgm:spPr/>
      <dgm:t>
        <a:bodyPr/>
        <a:lstStyle/>
        <a:p>
          <a:endParaRPr lang="en-GB"/>
        </a:p>
      </dgm:t>
    </dgm:pt>
    <dgm:pt modelId="{670FF0E7-00AE-4B2E-ADB8-677C970E5D0F}" type="pres">
      <dgm:prSet presAssocID="{6A42803C-6E2A-4FB0-8408-53F9337DA032}" presName="hierChild5" presStyleCnt="0"/>
      <dgm:spPr/>
    </dgm:pt>
    <dgm:pt modelId="{775701C3-B040-4752-BE0C-A1FA131D6C8C}" type="pres">
      <dgm:prSet presAssocID="{1ACD9920-57F8-4FFD-8A3B-DAA8FF197806}" presName="Name10" presStyleLbl="parChTrans1D2" presStyleIdx="4" presStyleCnt="5"/>
      <dgm:spPr/>
      <dgm:t>
        <a:bodyPr/>
        <a:lstStyle/>
        <a:p>
          <a:endParaRPr lang="en-GB"/>
        </a:p>
      </dgm:t>
    </dgm:pt>
    <dgm:pt modelId="{AD2B3B38-D9AA-4D5B-9CE2-6CD128C06915}" type="pres">
      <dgm:prSet presAssocID="{B675E4DD-F773-4F4B-8631-73CD3322E90B}" presName="hierRoot2" presStyleCnt="0"/>
      <dgm:spPr/>
    </dgm:pt>
    <dgm:pt modelId="{C2163CBC-AD9C-4BCC-AA22-9EBDE591C6F8}" type="pres">
      <dgm:prSet presAssocID="{B675E4DD-F773-4F4B-8631-73CD3322E90B}" presName="composite2" presStyleCnt="0"/>
      <dgm:spPr/>
    </dgm:pt>
    <dgm:pt modelId="{F6997CB5-6911-4C01-9F0C-4E1EB964E870}" type="pres">
      <dgm:prSet presAssocID="{B675E4DD-F773-4F4B-8631-73CD3322E90B}" presName="background2" presStyleLbl="node2" presStyleIdx="4" presStyleCnt="5"/>
      <dgm:spPr/>
    </dgm:pt>
    <dgm:pt modelId="{06FCA679-9A0C-47AB-816B-9A04048EDECD}" type="pres">
      <dgm:prSet presAssocID="{B675E4DD-F773-4F4B-8631-73CD3322E90B}" presName="text2" presStyleLbl="fgAcc2" presStyleIdx="4" presStyleCnt="5">
        <dgm:presLayoutVars>
          <dgm:chPref val="3"/>
        </dgm:presLayoutVars>
      </dgm:prSet>
      <dgm:spPr/>
      <dgm:t>
        <a:bodyPr/>
        <a:lstStyle/>
        <a:p>
          <a:endParaRPr lang="en-GB"/>
        </a:p>
      </dgm:t>
    </dgm:pt>
    <dgm:pt modelId="{DDFE9525-4C11-4E8F-AB7A-F97124355DCB}" type="pres">
      <dgm:prSet presAssocID="{B675E4DD-F773-4F4B-8631-73CD3322E90B}" presName="hierChild3" presStyleCnt="0"/>
      <dgm:spPr/>
    </dgm:pt>
  </dgm:ptLst>
  <dgm:cxnLst>
    <dgm:cxn modelId="{6D7A6975-7AB8-4518-8895-28ED7A464CCF}" srcId="{BF6C3C05-BC53-486F-9395-606EFB698551}" destId="{D0DC0A88-B29C-490E-8937-D61008215188}" srcOrd="0" destOrd="0" parTransId="{DEC7D02A-A4C0-4070-AD6F-D79D49BC8ED6}" sibTransId="{D13668E2-F8B0-4C38-909C-A435D58092C7}"/>
    <dgm:cxn modelId="{20631F72-48D1-4627-867E-83B59BC174A9}" srcId="{E2980BA3-9E09-4C49-8A2D-DF45B79AB6D4}" destId="{3D836275-C969-45C8-8878-F0D82E3BB444}" srcOrd="0" destOrd="0" parTransId="{6842C846-846D-4997-926F-D40DC9CF89D2}" sibTransId="{AFC4B6AB-2C5E-44B4-8936-16A130AE1C05}"/>
    <dgm:cxn modelId="{EE1475BD-ED80-4B94-957C-EC60DBE2E4D2}" type="presOf" srcId="{3D836275-C969-45C8-8878-F0D82E3BB444}" destId="{8D85CC94-569A-4DDE-8535-47CA77B5C174}" srcOrd="0" destOrd="0" presId="urn:microsoft.com/office/officeart/2005/8/layout/hierarchy1"/>
    <dgm:cxn modelId="{BF26F7AC-13EF-4BF1-8E5C-DECD600907EC}" srcId="{3D836275-C969-45C8-8878-F0D82E3BB444}" destId="{114D1F7E-8496-4BD0-9064-C487E8593122}" srcOrd="3" destOrd="0" parTransId="{0DFAAA8A-A0F2-42ED-98F4-EDFC176CCBFB}" sibTransId="{399209CB-2CDF-40FE-8CAD-B83455F6339C}"/>
    <dgm:cxn modelId="{7EFCFFC9-3A5B-433B-B474-B21C1A690392}" type="presOf" srcId="{D0DC0A88-B29C-490E-8937-D61008215188}" destId="{767C0EE6-6155-416E-BC8A-88428A335911}" srcOrd="0" destOrd="0" presId="urn:microsoft.com/office/officeart/2005/8/layout/hierarchy1"/>
    <dgm:cxn modelId="{3993C7D6-A4BA-49AA-B8F8-BFF8D602006D}" srcId="{26EFA295-6EE9-449E-873D-691405CDEFB4}" destId="{BF6C3C05-BC53-486F-9395-606EFB698551}" srcOrd="0" destOrd="0" parTransId="{59125C09-442B-4FA4-A784-B712AEB07384}" sibTransId="{65445AAF-3F64-4877-881B-0CDCCE880FD4}"/>
    <dgm:cxn modelId="{10481405-9FCB-4B86-9CBF-D826FE0911EA}" type="presOf" srcId="{59125C09-442B-4FA4-A784-B712AEB07384}" destId="{D56E7D20-2995-47E4-8844-25033C8541CB}" srcOrd="0" destOrd="0" presId="urn:microsoft.com/office/officeart/2005/8/layout/hierarchy1"/>
    <dgm:cxn modelId="{8248B6C1-7D0D-4E54-BC9E-0067344F9F15}" type="presOf" srcId="{BBA84FDD-5B6D-4425-BDD1-B103B734D09F}" destId="{1E666825-1FC5-4D43-933F-423E20F3ACDE}" srcOrd="0" destOrd="0" presId="urn:microsoft.com/office/officeart/2005/8/layout/hierarchy1"/>
    <dgm:cxn modelId="{EEA778FD-A110-43F8-B206-37820FD45814}" type="presOf" srcId="{5FEE2346-C1C6-46CD-86EA-AF83516A1C92}" destId="{9E809351-E4AA-45E2-A3CF-3167854E9D7C}" srcOrd="0" destOrd="0" presId="urn:microsoft.com/office/officeart/2005/8/layout/hierarchy1"/>
    <dgm:cxn modelId="{930E509F-9664-4BF8-AD65-0564B768D74C}" type="presOf" srcId="{DB8F560D-01E9-47DE-B099-42551B1F3D29}" destId="{81A864E1-9DC6-4146-868E-4AD54CB23A04}" srcOrd="0" destOrd="0" presId="urn:microsoft.com/office/officeart/2005/8/layout/hierarchy1"/>
    <dgm:cxn modelId="{5C520CF0-05F2-4520-B172-8A406188EFAB}" srcId="{114D1F7E-8496-4BD0-9064-C487E8593122}" destId="{28F0C0BE-3226-4177-8CBC-EE5C8E80AB9A}" srcOrd="1" destOrd="0" parTransId="{EFB0AF73-7B78-4769-A226-C822546A11AA}" sibTransId="{BD473234-D447-4AD5-A528-575EC8E73246}"/>
    <dgm:cxn modelId="{677BB10B-5E84-49B8-A1B6-3D41227E0DD9}" type="presOf" srcId="{B675E4DD-F773-4F4B-8631-73CD3322E90B}" destId="{06FCA679-9A0C-47AB-816B-9A04048EDECD}" srcOrd="0" destOrd="0" presId="urn:microsoft.com/office/officeart/2005/8/layout/hierarchy1"/>
    <dgm:cxn modelId="{C75198C7-69CF-44FC-9FEF-49EB7227260A}" srcId="{3D836275-C969-45C8-8878-F0D82E3BB444}" destId="{6AA282BD-C36F-4AE4-BC76-74396277CC82}" srcOrd="2" destOrd="0" parTransId="{632F7615-EAE1-458A-9E05-9394E8ABEF20}" sibTransId="{7D189A2B-5E25-47A7-B8E4-6CD7FAF8F971}"/>
    <dgm:cxn modelId="{E46BD3FC-9535-496B-BC6B-0B3F7B563F9D}" type="presOf" srcId="{6A42803C-6E2A-4FB0-8408-53F9337DA032}" destId="{F180F0CE-39F4-417F-A3C9-83BBA14CE9E2}" srcOrd="0" destOrd="0" presId="urn:microsoft.com/office/officeart/2005/8/layout/hierarchy1"/>
    <dgm:cxn modelId="{A00E5843-D2AF-42DD-B1C6-5AE1BEAD0373}" type="presOf" srcId="{320F19D7-1B37-4EDB-A729-3D499252DFED}" destId="{933B1F18-44DF-4663-B49A-2C23DC0D6503}" srcOrd="0" destOrd="0" presId="urn:microsoft.com/office/officeart/2005/8/layout/hierarchy1"/>
    <dgm:cxn modelId="{D4986774-C887-4414-9312-51132E0366B0}" srcId="{26EFA295-6EE9-449E-873D-691405CDEFB4}" destId="{6A42803C-6E2A-4FB0-8408-53F9337DA032}" srcOrd="1" destOrd="0" parTransId="{BA18D895-37B1-46A4-8798-D8FCFADFC100}" sibTransId="{6AFB96F5-AE06-42AB-A700-5C672422076C}"/>
    <dgm:cxn modelId="{86927143-289F-4B9F-B5FA-3743DC90FE01}" type="presOf" srcId="{5043EB03-0B58-4379-9D55-650F76473C05}" destId="{12D57D5D-5C4A-48EF-9086-DBADC8AD7D54}" srcOrd="0" destOrd="0" presId="urn:microsoft.com/office/officeart/2005/8/layout/hierarchy1"/>
    <dgm:cxn modelId="{00F8AACA-8C4D-4A83-BBF3-D2C8B655AA4F}" type="presOf" srcId="{28F0C0BE-3226-4177-8CBC-EE5C8E80AB9A}" destId="{C33749BA-708F-4613-B15D-DFE89CF268BF}" srcOrd="0" destOrd="0" presId="urn:microsoft.com/office/officeart/2005/8/layout/hierarchy1"/>
    <dgm:cxn modelId="{84F91651-CDA1-4D9D-A58B-696A4305766E}" type="presOf" srcId="{BDEB23B8-30D5-4424-B783-3A2709ACD07B}" destId="{8C67A9BC-05E5-4623-93EB-EBD4C104CA0D}" srcOrd="0" destOrd="0" presId="urn:microsoft.com/office/officeart/2005/8/layout/hierarchy1"/>
    <dgm:cxn modelId="{28F54589-2D81-46D8-83DF-AEB570F579BC}" type="presOf" srcId="{114D1F7E-8496-4BD0-9064-C487E8593122}" destId="{112463A1-7E4A-4FB1-BA73-952205864A3E}" srcOrd="0" destOrd="0" presId="urn:microsoft.com/office/officeart/2005/8/layout/hierarchy1"/>
    <dgm:cxn modelId="{E73C304B-9A10-45DF-90F9-69CF7F2ACE47}" type="presOf" srcId="{2FBCC688-9B5C-4CED-AE0A-3CE6DE9B36B2}" destId="{F84F8EDA-3DE1-401A-BD96-1F1EB45BE100}" srcOrd="0" destOrd="0" presId="urn:microsoft.com/office/officeart/2005/8/layout/hierarchy1"/>
    <dgm:cxn modelId="{315CA51B-B17F-4167-94D6-0441629BF026}" type="presOf" srcId="{72FCA12A-0772-4DBB-8429-0DC203894CED}" destId="{0D9D9C69-8604-4891-8EE9-700CCD1E2092}" srcOrd="0" destOrd="0" presId="urn:microsoft.com/office/officeart/2005/8/layout/hierarchy1"/>
    <dgm:cxn modelId="{729D9733-4509-43F1-8E04-9E4CFD1F955E}" type="presOf" srcId="{EFB0AF73-7B78-4769-A226-C822546A11AA}" destId="{39125C97-8B60-49A1-AC05-105DC35C3A21}" srcOrd="0" destOrd="0" presId="urn:microsoft.com/office/officeart/2005/8/layout/hierarchy1"/>
    <dgm:cxn modelId="{B976CA56-54C9-4D35-B437-50FB77E30F6C}" type="presOf" srcId="{1ACD9920-57F8-4FFD-8A3B-DAA8FF197806}" destId="{775701C3-B040-4752-BE0C-A1FA131D6C8C}" srcOrd="0" destOrd="0" presId="urn:microsoft.com/office/officeart/2005/8/layout/hierarchy1"/>
    <dgm:cxn modelId="{78B016FC-EE44-4D45-8A97-FAC6F0A89F37}" type="presOf" srcId="{0DFAAA8A-A0F2-42ED-98F4-EDFC176CCBFB}" destId="{4733BA58-7AEF-4D75-8EFB-8CB7EF41C0E3}" srcOrd="0" destOrd="0" presId="urn:microsoft.com/office/officeart/2005/8/layout/hierarchy1"/>
    <dgm:cxn modelId="{3D53DE7E-DAB4-4110-9328-10D1BC431FBE}" srcId="{3D836275-C969-45C8-8878-F0D82E3BB444}" destId="{B675E4DD-F773-4F4B-8631-73CD3322E90B}" srcOrd="4" destOrd="0" parTransId="{1ACD9920-57F8-4FFD-8A3B-DAA8FF197806}" sibTransId="{DE998ECA-9E85-4FA8-8C31-894F3BE305A1}"/>
    <dgm:cxn modelId="{0262480A-1BF3-4DA0-AC74-AF9E4D51AAF5}" srcId="{3D836275-C969-45C8-8878-F0D82E3BB444}" destId="{2FBCC688-9B5C-4CED-AE0A-3CE6DE9B36B2}" srcOrd="1" destOrd="0" parTransId="{5FEE2346-C1C6-46CD-86EA-AF83516A1C92}" sibTransId="{D2253CC6-122D-4C08-A95D-536D39F9AA4E}"/>
    <dgm:cxn modelId="{F80E862F-B164-4FC0-9B14-8A85D7F06418}" type="presOf" srcId="{DEC7D02A-A4C0-4070-AD6F-D79D49BC8ED6}" destId="{329EDB28-9798-45A6-9C12-BB20D540597D}" srcOrd="0" destOrd="0" presId="urn:microsoft.com/office/officeart/2005/8/layout/hierarchy1"/>
    <dgm:cxn modelId="{36FBEBA3-9ABC-47EC-BAAA-2B65B3280E6F}" type="presOf" srcId="{26EFA295-6EE9-449E-873D-691405CDEFB4}" destId="{C1014229-BFAA-49E3-925F-032F6FE0E74B}" srcOrd="0" destOrd="0" presId="urn:microsoft.com/office/officeart/2005/8/layout/hierarchy1"/>
    <dgm:cxn modelId="{04A55FEE-5937-4ED6-9FDD-B96DDEFADB94}" srcId="{114D1F7E-8496-4BD0-9064-C487E8593122}" destId="{26EFA295-6EE9-449E-873D-691405CDEFB4}" srcOrd="2" destOrd="0" parTransId="{19CCF23E-30BC-4BFC-AF02-B79922091845}" sibTransId="{E100A79D-4C8A-4EBD-B4E5-9C195731CE42}"/>
    <dgm:cxn modelId="{DA98A9AC-73B8-4EEF-864B-59D6B92E1A6F}" srcId="{BBA84FDD-5B6D-4425-BDD1-B103B734D09F}" destId="{320F19D7-1B37-4EDB-A729-3D499252DFED}" srcOrd="0" destOrd="0" parTransId="{05B2BE4D-FADD-4026-80A9-157A837AAC6C}" sibTransId="{F89F7D0B-CC6F-4E08-9EAC-AB72FED400B6}"/>
    <dgm:cxn modelId="{349FFB9E-884A-4E57-AF70-6A69173820ED}" type="presOf" srcId="{11BEA443-7CAA-4F45-BA8D-D26342C21321}" destId="{2D248F9C-2B9A-4589-AA10-2CAD21C75D2A}" srcOrd="0" destOrd="0" presId="urn:microsoft.com/office/officeart/2005/8/layout/hierarchy1"/>
    <dgm:cxn modelId="{ACBDF11D-E120-4264-86EB-844CE40A3276}" type="presOf" srcId="{4D8E51A7-31F2-4EC8-98BF-4C58B6DB567D}" destId="{C95A6A2B-4EE9-4DA6-A693-28F1297F6400}" srcOrd="0" destOrd="0" presId="urn:microsoft.com/office/officeart/2005/8/layout/hierarchy1"/>
    <dgm:cxn modelId="{128AF4CC-1C8A-4226-8DE1-9D0D65E82F73}" srcId="{3D836275-C969-45C8-8878-F0D82E3BB444}" destId="{BBA84FDD-5B6D-4425-BDD1-B103B734D09F}" srcOrd="0" destOrd="0" parTransId="{BE2FF8E9-548B-444A-8BAA-11947CEFEF09}" sibTransId="{4F38040C-0A4A-48C3-981F-25099347428C}"/>
    <dgm:cxn modelId="{11A58D0C-9352-4E45-A80E-72C3366AE1DD}" type="presOf" srcId="{6AA282BD-C36F-4AE4-BC76-74396277CC82}" destId="{5A92B30E-FCE1-4576-AF88-CE1D2CDC9D96}" srcOrd="0" destOrd="0" presId="urn:microsoft.com/office/officeart/2005/8/layout/hierarchy1"/>
    <dgm:cxn modelId="{8758C37D-DC7C-4958-A45F-161A21BE0233}" type="presOf" srcId="{BF6C3C05-BC53-486F-9395-606EFB698551}" destId="{7B0880C4-40AF-40BC-A8A2-2EB57B63CE8D}" srcOrd="0" destOrd="0" presId="urn:microsoft.com/office/officeart/2005/8/layout/hierarchy1"/>
    <dgm:cxn modelId="{AD5C0AD0-44C1-4755-BB4C-B78921B4FB01}" type="presOf" srcId="{7D72E347-9DC9-4C09-A187-927A3E38B0C1}" destId="{EF859621-2AD7-430E-926B-CAFD6544502F}" srcOrd="0" destOrd="0" presId="urn:microsoft.com/office/officeart/2005/8/layout/hierarchy1"/>
    <dgm:cxn modelId="{793F6816-894A-42C8-A08A-B5547558A471}" type="presOf" srcId="{E2980BA3-9E09-4C49-8A2D-DF45B79AB6D4}" destId="{C7FDC2FC-E5C7-4A65-AD80-95585942A29B}" srcOrd="0" destOrd="0" presId="urn:microsoft.com/office/officeart/2005/8/layout/hierarchy1"/>
    <dgm:cxn modelId="{7836C68A-C61C-4BC8-8C0F-C741265FFC8B}" type="presOf" srcId="{3262ED88-81AF-403B-9BDB-71CEB8F0D71E}" destId="{8E35524A-AD4B-4531-BDAA-6D55BF1EF87B}" srcOrd="0" destOrd="0" presId="urn:microsoft.com/office/officeart/2005/8/layout/hierarchy1"/>
    <dgm:cxn modelId="{D347B01D-CDF6-4C88-BFEC-291282111B95}" type="presOf" srcId="{BE2FF8E9-548B-444A-8BAA-11947CEFEF09}" destId="{05F1EF77-19F4-4E79-919A-9C6F57F9335B}" srcOrd="0" destOrd="0" presId="urn:microsoft.com/office/officeart/2005/8/layout/hierarchy1"/>
    <dgm:cxn modelId="{7C4B26AB-F621-4C1B-B883-8151F7E8D87E}" type="presOf" srcId="{19CCF23E-30BC-4BFC-AF02-B79922091845}" destId="{3D0D8B0D-B52E-48DF-B39B-8739E75DF377}" srcOrd="0" destOrd="0" presId="urn:microsoft.com/office/officeart/2005/8/layout/hierarchy1"/>
    <dgm:cxn modelId="{EF069B4A-6081-4727-8A10-2538AA5BF233}" srcId="{28F0C0BE-3226-4177-8CBC-EE5C8E80AB9A}" destId="{BDEB23B8-30D5-4424-B783-3A2709ACD07B}" srcOrd="0" destOrd="0" parTransId="{11BEA443-7CAA-4F45-BA8D-D26342C21321}" sibTransId="{331521CC-0CD1-4C72-87A1-2ECEEC5776F3}"/>
    <dgm:cxn modelId="{0CACC737-1D82-4206-8466-1E81BA6C8811}" srcId="{2FBCC688-9B5C-4CED-AE0A-3CE6DE9B36B2}" destId="{3262ED88-81AF-403B-9BDB-71CEB8F0D71E}" srcOrd="0" destOrd="0" parTransId="{7D72E347-9DC9-4C09-A187-927A3E38B0C1}" sibTransId="{BC2700AE-5618-455F-AC57-0748FB914EAF}"/>
    <dgm:cxn modelId="{E00766CC-EC01-4570-913B-F0D3D1EB3685}" srcId="{BDEB23B8-30D5-4424-B783-3A2709ACD07B}" destId="{DB8F560D-01E9-47DE-B099-42551B1F3D29}" srcOrd="0" destOrd="0" parTransId="{72FCA12A-0772-4DBB-8429-0DC203894CED}" sibTransId="{9B16B4F3-E69F-4CB1-82F1-FBB7254FBF2E}"/>
    <dgm:cxn modelId="{1CBEFFAA-3C99-4782-825F-9EA4475C51BA}" type="presOf" srcId="{05B2BE4D-FADD-4026-80A9-157A837AAC6C}" destId="{869EE968-2BE2-4746-B48B-6A3D9C545D4B}" srcOrd="0" destOrd="0" presId="urn:microsoft.com/office/officeart/2005/8/layout/hierarchy1"/>
    <dgm:cxn modelId="{1361236A-C673-44A0-B9D1-98E6D73E8B05}" type="presOf" srcId="{632F7615-EAE1-458A-9E05-9394E8ABEF20}" destId="{198DC3CB-688B-4B79-975E-481CFACFACFC}" srcOrd="0" destOrd="0" presId="urn:microsoft.com/office/officeart/2005/8/layout/hierarchy1"/>
    <dgm:cxn modelId="{7608F5ED-6BC9-4266-90EC-AB1A8BA8B959}" srcId="{114D1F7E-8496-4BD0-9064-C487E8593122}" destId="{5043EB03-0B58-4379-9D55-650F76473C05}" srcOrd="0" destOrd="0" parTransId="{4D8E51A7-31F2-4EC8-98BF-4C58B6DB567D}" sibTransId="{0784321D-2CC5-49BF-80A2-719151A8F68C}"/>
    <dgm:cxn modelId="{A96320E7-86E4-45EB-93EC-676293DE1734}" type="presOf" srcId="{BA18D895-37B1-46A4-8798-D8FCFADFC100}" destId="{D747477D-7D7A-43B1-ACA1-3A6105E2ACFD}" srcOrd="0" destOrd="0" presId="urn:microsoft.com/office/officeart/2005/8/layout/hierarchy1"/>
    <dgm:cxn modelId="{9903D2BA-ACED-4A32-AC2D-E3828F7B2CDC}" type="presParOf" srcId="{C7FDC2FC-E5C7-4A65-AD80-95585942A29B}" destId="{44182E9E-DD11-4F3D-82DF-DA1FF2D87615}" srcOrd="0" destOrd="0" presId="urn:microsoft.com/office/officeart/2005/8/layout/hierarchy1"/>
    <dgm:cxn modelId="{353C77A0-3ACA-4A06-8E25-7AA8C49374A7}" type="presParOf" srcId="{44182E9E-DD11-4F3D-82DF-DA1FF2D87615}" destId="{C57D3BD2-A8D4-45FE-A3E1-15632549D2DE}" srcOrd="0" destOrd="0" presId="urn:microsoft.com/office/officeart/2005/8/layout/hierarchy1"/>
    <dgm:cxn modelId="{84D23E80-DB56-4B41-938B-B6EA4C32F333}" type="presParOf" srcId="{C57D3BD2-A8D4-45FE-A3E1-15632549D2DE}" destId="{BB6F6693-F6ED-4B27-A94C-82817D806A48}" srcOrd="0" destOrd="0" presId="urn:microsoft.com/office/officeart/2005/8/layout/hierarchy1"/>
    <dgm:cxn modelId="{AEE5554E-99C7-48C8-8AFF-954343B3FAF8}" type="presParOf" srcId="{C57D3BD2-A8D4-45FE-A3E1-15632549D2DE}" destId="{8D85CC94-569A-4DDE-8535-47CA77B5C174}" srcOrd="1" destOrd="0" presId="urn:microsoft.com/office/officeart/2005/8/layout/hierarchy1"/>
    <dgm:cxn modelId="{F6502C27-F10A-4B4B-AC3A-5251109C5A63}" type="presParOf" srcId="{44182E9E-DD11-4F3D-82DF-DA1FF2D87615}" destId="{B46A7A9A-689A-4E18-99DC-E9E9AAD195A9}" srcOrd="1" destOrd="0" presId="urn:microsoft.com/office/officeart/2005/8/layout/hierarchy1"/>
    <dgm:cxn modelId="{5CEC5730-B54D-4BDD-9820-0F6F6580DED7}" type="presParOf" srcId="{B46A7A9A-689A-4E18-99DC-E9E9AAD195A9}" destId="{05F1EF77-19F4-4E79-919A-9C6F57F9335B}" srcOrd="0" destOrd="0" presId="urn:microsoft.com/office/officeart/2005/8/layout/hierarchy1"/>
    <dgm:cxn modelId="{9B99247C-C96D-48D4-87CB-57C1FB5048E7}" type="presParOf" srcId="{B46A7A9A-689A-4E18-99DC-E9E9AAD195A9}" destId="{166D976F-70B3-4BBA-95B3-9DE4472D83BC}" srcOrd="1" destOrd="0" presId="urn:microsoft.com/office/officeart/2005/8/layout/hierarchy1"/>
    <dgm:cxn modelId="{7D60E8D5-E50B-45C4-BC93-3BB5ADF58CE4}" type="presParOf" srcId="{166D976F-70B3-4BBA-95B3-9DE4472D83BC}" destId="{071DE468-18A1-4615-AC05-51B3218FD141}" srcOrd="0" destOrd="0" presId="urn:microsoft.com/office/officeart/2005/8/layout/hierarchy1"/>
    <dgm:cxn modelId="{D4A7A9A2-2964-4AF0-B316-4891BECE4AD4}" type="presParOf" srcId="{071DE468-18A1-4615-AC05-51B3218FD141}" destId="{515432FA-D40C-44C7-9E09-65FBF2034B1B}" srcOrd="0" destOrd="0" presId="urn:microsoft.com/office/officeart/2005/8/layout/hierarchy1"/>
    <dgm:cxn modelId="{A85685DF-D36B-4777-80AF-71A25CA8A3AA}" type="presParOf" srcId="{071DE468-18A1-4615-AC05-51B3218FD141}" destId="{1E666825-1FC5-4D43-933F-423E20F3ACDE}" srcOrd="1" destOrd="0" presId="urn:microsoft.com/office/officeart/2005/8/layout/hierarchy1"/>
    <dgm:cxn modelId="{B4A73D30-000E-4CA5-9D15-11C1B44855C7}" type="presParOf" srcId="{166D976F-70B3-4BBA-95B3-9DE4472D83BC}" destId="{F02C5D5E-8CE8-4615-A8E2-629051EBE617}" srcOrd="1" destOrd="0" presId="urn:microsoft.com/office/officeart/2005/8/layout/hierarchy1"/>
    <dgm:cxn modelId="{D1EA7D5F-1CAE-4E1F-9D1C-E62638176203}" type="presParOf" srcId="{F02C5D5E-8CE8-4615-A8E2-629051EBE617}" destId="{869EE968-2BE2-4746-B48B-6A3D9C545D4B}" srcOrd="0" destOrd="0" presId="urn:microsoft.com/office/officeart/2005/8/layout/hierarchy1"/>
    <dgm:cxn modelId="{B0C6F577-38FD-46C6-B00D-AD432A94FED5}" type="presParOf" srcId="{F02C5D5E-8CE8-4615-A8E2-629051EBE617}" destId="{0EEA6335-4749-470B-B70E-FC187DF16F47}" srcOrd="1" destOrd="0" presId="urn:microsoft.com/office/officeart/2005/8/layout/hierarchy1"/>
    <dgm:cxn modelId="{10E0B897-4D44-4C1B-AEEB-96E60165C87E}" type="presParOf" srcId="{0EEA6335-4749-470B-B70E-FC187DF16F47}" destId="{8FA79FD1-C248-4477-87E3-CB447B52AC8C}" srcOrd="0" destOrd="0" presId="urn:microsoft.com/office/officeart/2005/8/layout/hierarchy1"/>
    <dgm:cxn modelId="{7C0A92ED-A644-4324-97EE-A6F5DF31014F}" type="presParOf" srcId="{8FA79FD1-C248-4477-87E3-CB447B52AC8C}" destId="{66027AE0-5647-4B17-BB08-632FB83BD4ED}" srcOrd="0" destOrd="0" presId="urn:microsoft.com/office/officeart/2005/8/layout/hierarchy1"/>
    <dgm:cxn modelId="{FA744A87-9DC3-407B-A0C0-1E61CEF66204}" type="presParOf" srcId="{8FA79FD1-C248-4477-87E3-CB447B52AC8C}" destId="{933B1F18-44DF-4663-B49A-2C23DC0D6503}" srcOrd="1" destOrd="0" presId="urn:microsoft.com/office/officeart/2005/8/layout/hierarchy1"/>
    <dgm:cxn modelId="{6594BE73-AFE7-45B8-916E-1EA9676D81DF}" type="presParOf" srcId="{0EEA6335-4749-470B-B70E-FC187DF16F47}" destId="{9AEF63B9-B654-4B50-8EEE-AFFD901EE18F}" srcOrd="1" destOrd="0" presId="urn:microsoft.com/office/officeart/2005/8/layout/hierarchy1"/>
    <dgm:cxn modelId="{4168A514-78FD-4E77-A49F-7FB91158DB27}" type="presParOf" srcId="{B46A7A9A-689A-4E18-99DC-E9E9AAD195A9}" destId="{9E809351-E4AA-45E2-A3CF-3167854E9D7C}" srcOrd="2" destOrd="0" presId="urn:microsoft.com/office/officeart/2005/8/layout/hierarchy1"/>
    <dgm:cxn modelId="{967068A2-3F1C-4136-AB02-8F0661EA172D}" type="presParOf" srcId="{B46A7A9A-689A-4E18-99DC-E9E9AAD195A9}" destId="{80B8DE8E-29E2-4E07-A623-5B31970846D6}" srcOrd="3" destOrd="0" presId="urn:microsoft.com/office/officeart/2005/8/layout/hierarchy1"/>
    <dgm:cxn modelId="{B4604C74-FBF6-4E18-8114-07AB8F4DEB9E}" type="presParOf" srcId="{80B8DE8E-29E2-4E07-A623-5B31970846D6}" destId="{071AD380-505A-4B56-8A1D-7FA8F5EB3C12}" srcOrd="0" destOrd="0" presId="urn:microsoft.com/office/officeart/2005/8/layout/hierarchy1"/>
    <dgm:cxn modelId="{171C2015-3AF6-442C-AC36-54D11C9C0DB5}" type="presParOf" srcId="{071AD380-505A-4B56-8A1D-7FA8F5EB3C12}" destId="{E41EB97B-4793-4604-BE87-D115E80C6A9C}" srcOrd="0" destOrd="0" presId="urn:microsoft.com/office/officeart/2005/8/layout/hierarchy1"/>
    <dgm:cxn modelId="{DD5CD090-6FAB-4D10-A823-D10F90A15644}" type="presParOf" srcId="{071AD380-505A-4B56-8A1D-7FA8F5EB3C12}" destId="{F84F8EDA-3DE1-401A-BD96-1F1EB45BE100}" srcOrd="1" destOrd="0" presId="urn:microsoft.com/office/officeart/2005/8/layout/hierarchy1"/>
    <dgm:cxn modelId="{2C48156E-4024-4431-AFDD-A4BE15821151}" type="presParOf" srcId="{80B8DE8E-29E2-4E07-A623-5B31970846D6}" destId="{F4A948B7-3497-4BC1-AF49-E26E8A4E55F9}" srcOrd="1" destOrd="0" presId="urn:microsoft.com/office/officeart/2005/8/layout/hierarchy1"/>
    <dgm:cxn modelId="{DC0BD2B4-A035-4534-9B87-2A3B4F2CD143}" type="presParOf" srcId="{F4A948B7-3497-4BC1-AF49-E26E8A4E55F9}" destId="{EF859621-2AD7-430E-926B-CAFD6544502F}" srcOrd="0" destOrd="0" presId="urn:microsoft.com/office/officeart/2005/8/layout/hierarchy1"/>
    <dgm:cxn modelId="{6A3FE746-FC3A-4FCF-9F0D-220A56108E33}" type="presParOf" srcId="{F4A948B7-3497-4BC1-AF49-E26E8A4E55F9}" destId="{A0106E75-5E9E-4480-92DC-0202D0D6035C}" srcOrd="1" destOrd="0" presId="urn:microsoft.com/office/officeart/2005/8/layout/hierarchy1"/>
    <dgm:cxn modelId="{28B1C010-166E-4058-B680-1FC7C584305D}" type="presParOf" srcId="{A0106E75-5E9E-4480-92DC-0202D0D6035C}" destId="{8C865AA5-C843-4AF9-8E30-B14BD3FA1AA5}" srcOrd="0" destOrd="0" presId="urn:microsoft.com/office/officeart/2005/8/layout/hierarchy1"/>
    <dgm:cxn modelId="{597B720A-7E07-41E2-AD33-F92D5EC9A116}" type="presParOf" srcId="{8C865AA5-C843-4AF9-8E30-B14BD3FA1AA5}" destId="{3A055BB9-62DA-41C1-BC14-01346E70B303}" srcOrd="0" destOrd="0" presId="urn:microsoft.com/office/officeart/2005/8/layout/hierarchy1"/>
    <dgm:cxn modelId="{6B4F3CB4-0159-4D82-860E-934B051E9364}" type="presParOf" srcId="{8C865AA5-C843-4AF9-8E30-B14BD3FA1AA5}" destId="{8E35524A-AD4B-4531-BDAA-6D55BF1EF87B}" srcOrd="1" destOrd="0" presId="urn:microsoft.com/office/officeart/2005/8/layout/hierarchy1"/>
    <dgm:cxn modelId="{97201982-C3C5-4C64-9282-390D9A7E5CC4}" type="presParOf" srcId="{A0106E75-5E9E-4480-92DC-0202D0D6035C}" destId="{850122A4-9084-4D83-89BE-37C10FF6734E}" srcOrd="1" destOrd="0" presId="urn:microsoft.com/office/officeart/2005/8/layout/hierarchy1"/>
    <dgm:cxn modelId="{9B911C2C-5368-425B-803F-6A97E7BAB4F4}" type="presParOf" srcId="{B46A7A9A-689A-4E18-99DC-E9E9AAD195A9}" destId="{198DC3CB-688B-4B79-975E-481CFACFACFC}" srcOrd="4" destOrd="0" presId="urn:microsoft.com/office/officeart/2005/8/layout/hierarchy1"/>
    <dgm:cxn modelId="{C05C72DB-99C7-4BDF-B00E-86F881A80D8F}" type="presParOf" srcId="{B46A7A9A-689A-4E18-99DC-E9E9AAD195A9}" destId="{3E46F993-680E-4C78-A030-CB94B5F7BF9E}" srcOrd="5" destOrd="0" presId="urn:microsoft.com/office/officeart/2005/8/layout/hierarchy1"/>
    <dgm:cxn modelId="{7E9F094F-6887-40AF-9764-3132AD3FF9F3}" type="presParOf" srcId="{3E46F993-680E-4C78-A030-CB94B5F7BF9E}" destId="{4AAAD8FA-8F50-4DF5-AA55-08EA4E17C7E0}" srcOrd="0" destOrd="0" presId="urn:microsoft.com/office/officeart/2005/8/layout/hierarchy1"/>
    <dgm:cxn modelId="{D94FC0BE-E693-4F10-A4C8-35BCF43C589A}" type="presParOf" srcId="{4AAAD8FA-8F50-4DF5-AA55-08EA4E17C7E0}" destId="{1C3F667F-7D36-4BF0-BF76-84A9BF21F914}" srcOrd="0" destOrd="0" presId="urn:microsoft.com/office/officeart/2005/8/layout/hierarchy1"/>
    <dgm:cxn modelId="{329BE76E-543F-4BDF-BF81-0A0E430DE1C8}" type="presParOf" srcId="{4AAAD8FA-8F50-4DF5-AA55-08EA4E17C7E0}" destId="{5A92B30E-FCE1-4576-AF88-CE1D2CDC9D96}" srcOrd="1" destOrd="0" presId="urn:microsoft.com/office/officeart/2005/8/layout/hierarchy1"/>
    <dgm:cxn modelId="{4E4AAA1A-4E25-456C-AB05-A6725591126C}" type="presParOf" srcId="{3E46F993-680E-4C78-A030-CB94B5F7BF9E}" destId="{24F00884-B4E2-4007-BBE7-22914C99D903}" srcOrd="1" destOrd="0" presId="urn:microsoft.com/office/officeart/2005/8/layout/hierarchy1"/>
    <dgm:cxn modelId="{BF66362E-27BC-460A-92D2-82D3829661AF}" type="presParOf" srcId="{B46A7A9A-689A-4E18-99DC-E9E9AAD195A9}" destId="{4733BA58-7AEF-4D75-8EFB-8CB7EF41C0E3}" srcOrd="6" destOrd="0" presId="urn:microsoft.com/office/officeart/2005/8/layout/hierarchy1"/>
    <dgm:cxn modelId="{F61A388B-EACA-457E-8AFE-FFC6379A3964}" type="presParOf" srcId="{B46A7A9A-689A-4E18-99DC-E9E9AAD195A9}" destId="{7C04667A-F31F-4AF4-AAD7-4BE0B409280F}" srcOrd="7" destOrd="0" presId="urn:microsoft.com/office/officeart/2005/8/layout/hierarchy1"/>
    <dgm:cxn modelId="{97856B79-BE63-4286-B248-BBCB7425463D}" type="presParOf" srcId="{7C04667A-F31F-4AF4-AAD7-4BE0B409280F}" destId="{C58C11D8-3380-40E3-A699-C45CAB224CA0}" srcOrd="0" destOrd="0" presId="urn:microsoft.com/office/officeart/2005/8/layout/hierarchy1"/>
    <dgm:cxn modelId="{5EDF9DCB-A0A0-4D95-AD19-32EA27DE0785}" type="presParOf" srcId="{C58C11D8-3380-40E3-A699-C45CAB224CA0}" destId="{6E766F34-AC2B-4668-92E0-C87307EFE9B9}" srcOrd="0" destOrd="0" presId="urn:microsoft.com/office/officeart/2005/8/layout/hierarchy1"/>
    <dgm:cxn modelId="{1BCD0056-9F2A-4D9D-9DB8-4B38B1378A00}" type="presParOf" srcId="{C58C11D8-3380-40E3-A699-C45CAB224CA0}" destId="{112463A1-7E4A-4FB1-BA73-952205864A3E}" srcOrd="1" destOrd="0" presId="urn:microsoft.com/office/officeart/2005/8/layout/hierarchy1"/>
    <dgm:cxn modelId="{6AC8059F-FCE5-437E-8275-2280C63FB280}" type="presParOf" srcId="{7C04667A-F31F-4AF4-AAD7-4BE0B409280F}" destId="{679507D2-C097-4D8B-85DA-04B29C6F53AD}" srcOrd="1" destOrd="0" presId="urn:microsoft.com/office/officeart/2005/8/layout/hierarchy1"/>
    <dgm:cxn modelId="{53C4CDA6-B4AA-4B31-B3CF-8FEF17C27081}" type="presParOf" srcId="{679507D2-C097-4D8B-85DA-04B29C6F53AD}" destId="{C95A6A2B-4EE9-4DA6-A693-28F1297F6400}" srcOrd="0" destOrd="0" presId="urn:microsoft.com/office/officeart/2005/8/layout/hierarchy1"/>
    <dgm:cxn modelId="{483A4F94-79C4-4049-A890-095CA5114672}" type="presParOf" srcId="{679507D2-C097-4D8B-85DA-04B29C6F53AD}" destId="{B1D3C779-AEBF-4736-9199-11EA6CD443BB}" srcOrd="1" destOrd="0" presId="urn:microsoft.com/office/officeart/2005/8/layout/hierarchy1"/>
    <dgm:cxn modelId="{DA476C76-96C1-4841-BB0C-7AC47BD55226}" type="presParOf" srcId="{B1D3C779-AEBF-4736-9199-11EA6CD443BB}" destId="{F31B64CE-45E9-43EA-B641-F93A4996973C}" srcOrd="0" destOrd="0" presId="urn:microsoft.com/office/officeart/2005/8/layout/hierarchy1"/>
    <dgm:cxn modelId="{6E70C7A0-3723-4F2E-8CE2-33377D9B7674}" type="presParOf" srcId="{F31B64CE-45E9-43EA-B641-F93A4996973C}" destId="{9FE0ABAC-F68B-4652-9F6B-DD86C4F5F35A}" srcOrd="0" destOrd="0" presId="urn:microsoft.com/office/officeart/2005/8/layout/hierarchy1"/>
    <dgm:cxn modelId="{7CD180CC-2EF7-481D-8C01-28EDD48D718D}" type="presParOf" srcId="{F31B64CE-45E9-43EA-B641-F93A4996973C}" destId="{12D57D5D-5C4A-48EF-9086-DBADC8AD7D54}" srcOrd="1" destOrd="0" presId="urn:microsoft.com/office/officeart/2005/8/layout/hierarchy1"/>
    <dgm:cxn modelId="{46AD1DD0-DC46-456A-9B2F-2557C67E6916}" type="presParOf" srcId="{B1D3C779-AEBF-4736-9199-11EA6CD443BB}" destId="{682E8B68-21D9-470E-ADAD-52376A0C1B27}" srcOrd="1" destOrd="0" presId="urn:microsoft.com/office/officeart/2005/8/layout/hierarchy1"/>
    <dgm:cxn modelId="{6C7D7F53-4FCC-4FF2-8939-07E29D370DAE}" type="presParOf" srcId="{679507D2-C097-4D8B-85DA-04B29C6F53AD}" destId="{39125C97-8B60-49A1-AC05-105DC35C3A21}" srcOrd="2" destOrd="0" presId="urn:microsoft.com/office/officeart/2005/8/layout/hierarchy1"/>
    <dgm:cxn modelId="{D681115C-1C14-4434-AE42-1DC7DF16A229}" type="presParOf" srcId="{679507D2-C097-4D8B-85DA-04B29C6F53AD}" destId="{8B0EA450-54C3-4B75-8B7F-5C8F01D4893C}" srcOrd="3" destOrd="0" presId="urn:microsoft.com/office/officeart/2005/8/layout/hierarchy1"/>
    <dgm:cxn modelId="{1FA6BBAD-9DF5-4E03-A40B-126B19421D91}" type="presParOf" srcId="{8B0EA450-54C3-4B75-8B7F-5C8F01D4893C}" destId="{99B97830-7FC4-4C13-B40F-93D869239A42}" srcOrd="0" destOrd="0" presId="urn:microsoft.com/office/officeart/2005/8/layout/hierarchy1"/>
    <dgm:cxn modelId="{F6D91FC9-1E26-4790-9AB9-3F46AC4394A9}" type="presParOf" srcId="{99B97830-7FC4-4C13-B40F-93D869239A42}" destId="{E6A29248-07CF-4D4A-BE8A-ADD2C69FD4BD}" srcOrd="0" destOrd="0" presId="urn:microsoft.com/office/officeart/2005/8/layout/hierarchy1"/>
    <dgm:cxn modelId="{5473ED9D-F3FC-458D-8427-68F528E7A686}" type="presParOf" srcId="{99B97830-7FC4-4C13-B40F-93D869239A42}" destId="{C33749BA-708F-4613-B15D-DFE89CF268BF}" srcOrd="1" destOrd="0" presId="urn:microsoft.com/office/officeart/2005/8/layout/hierarchy1"/>
    <dgm:cxn modelId="{6923C90E-74E5-41BE-9EBD-21827EEEB7CF}" type="presParOf" srcId="{8B0EA450-54C3-4B75-8B7F-5C8F01D4893C}" destId="{A0155D05-A702-46F4-93C0-70D628DFC414}" srcOrd="1" destOrd="0" presId="urn:microsoft.com/office/officeart/2005/8/layout/hierarchy1"/>
    <dgm:cxn modelId="{5ABD49C4-68D2-4132-97FD-35C525233B69}" type="presParOf" srcId="{A0155D05-A702-46F4-93C0-70D628DFC414}" destId="{2D248F9C-2B9A-4589-AA10-2CAD21C75D2A}" srcOrd="0" destOrd="0" presId="urn:microsoft.com/office/officeart/2005/8/layout/hierarchy1"/>
    <dgm:cxn modelId="{4814697D-2751-400A-B384-D0455CD64C74}" type="presParOf" srcId="{A0155D05-A702-46F4-93C0-70D628DFC414}" destId="{4925B5AF-FE84-4D63-8A79-8E52A14E8460}" srcOrd="1" destOrd="0" presId="urn:microsoft.com/office/officeart/2005/8/layout/hierarchy1"/>
    <dgm:cxn modelId="{FBFC8356-60CE-456A-8603-723BF3A650CB}" type="presParOf" srcId="{4925B5AF-FE84-4D63-8A79-8E52A14E8460}" destId="{718A14B5-246B-45C1-AC69-A187F507AFF9}" srcOrd="0" destOrd="0" presId="urn:microsoft.com/office/officeart/2005/8/layout/hierarchy1"/>
    <dgm:cxn modelId="{3D3EE675-5897-44C3-A0B7-7ECACFFBFCF9}" type="presParOf" srcId="{718A14B5-246B-45C1-AC69-A187F507AFF9}" destId="{54405DF2-51DB-4886-B74F-158CD5BCD076}" srcOrd="0" destOrd="0" presId="urn:microsoft.com/office/officeart/2005/8/layout/hierarchy1"/>
    <dgm:cxn modelId="{76BC7A21-2289-43DC-B978-15E4BBE26E7D}" type="presParOf" srcId="{718A14B5-246B-45C1-AC69-A187F507AFF9}" destId="{8C67A9BC-05E5-4623-93EB-EBD4C104CA0D}" srcOrd="1" destOrd="0" presId="urn:microsoft.com/office/officeart/2005/8/layout/hierarchy1"/>
    <dgm:cxn modelId="{394D6A8D-D527-47E6-BCF7-FB6AF5B504F6}" type="presParOf" srcId="{4925B5AF-FE84-4D63-8A79-8E52A14E8460}" destId="{5728B228-369F-4431-9BAD-83E76AFE030E}" srcOrd="1" destOrd="0" presId="urn:microsoft.com/office/officeart/2005/8/layout/hierarchy1"/>
    <dgm:cxn modelId="{5DB3628A-3A9A-4F13-98C9-DDF0B6313DDC}" type="presParOf" srcId="{5728B228-369F-4431-9BAD-83E76AFE030E}" destId="{0D9D9C69-8604-4891-8EE9-700CCD1E2092}" srcOrd="0" destOrd="0" presId="urn:microsoft.com/office/officeart/2005/8/layout/hierarchy1"/>
    <dgm:cxn modelId="{710F2DAF-6AAF-4903-9FD6-0608EC740003}" type="presParOf" srcId="{5728B228-369F-4431-9BAD-83E76AFE030E}" destId="{066E78A3-FA95-4889-B6E4-EDB30B39B0B8}" srcOrd="1" destOrd="0" presId="urn:microsoft.com/office/officeart/2005/8/layout/hierarchy1"/>
    <dgm:cxn modelId="{69B30082-93AF-4606-B5BB-3B4C570F283F}" type="presParOf" srcId="{066E78A3-FA95-4889-B6E4-EDB30B39B0B8}" destId="{0185C361-DD0B-4106-98AB-83069EC66961}" srcOrd="0" destOrd="0" presId="urn:microsoft.com/office/officeart/2005/8/layout/hierarchy1"/>
    <dgm:cxn modelId="{7240FEE8-2A2F-4431-94D5-E951EFFE85AF}" type="presParOf" srcId="{0185C361-DD0B-4106-98AB-83069EC66961}" destId="{12880168-23B5-43FC-8CA9-3AFDC6CD0D14}" srcOrd="0" destOrd="0" presId="urn:microsoft.com/office/officeart/2005/8/layout/hierarchy1"/>
    <dgm:cxn modelId="{7A20FDAE-A6D3-48C6-9DAA-1F8B0B33D380}" type="presParOf" srcId="{0185C361-DD0B-4106-98AB-83069EC66961}" destId="{81A864E1-9DC6-4146-868E-4AD54CB23A04}" srcOrd="1" destOrd="0" presId="urn:microsoft.com/office/officeart/2005/8/layout/hierarchy1"/>
    <dgm:cxn modelId="{AF3E6F44-4A04-4BD1-A7BE-53AC96031F9C}" type="presParOf" srcId="{066E78A3-FA95-4889-B6E4-EDB30B39B0B8}" destId="{B190A57E-9D49-4250-B2C3-426ED10A54A5}" srcOrd="1" destOrd="0" presId="urn:microsoft.com/office/officeart/2005/8/layout/hierarchy1"/>
    <dgm:cxn modelId="{CE7331A9-5CCD-4BC9-8C2E-39AEE15C2ACA}" type="presParOf" srcId="{679507D2-C097-4D8B-85DA-04B29C6F53AD}" destId="{3D0D8B0D-B52E-48DF-B39B-8739E75DF377}" srcOrd="4" destOrd="0" presId="urn:microsoft.com/office/officeart/2005/8/layout/hierarchy1"/>
    <dgm:cxn modelId="{B4EE83A2-DD9D-416A-A6F1-32461EFE5122}" type="presParOf" srcId="{679507D2-C097-4D8B-85DA-04B29C6F53AD}" destId="{D9E8E57B-C7C4-43E4-BC18-97432E6E2BE1}" srcOrd="5" destOrd="0" presId="urn:microsoft.com/office/officeart/2005/8/layout/hierarchy1"/>
    <dgm:cxn modelId="{D5AAADC6-5582-4D8E-83E8-230BD7227438}" type="presParOf" srcId="{D9E8E57B-C7C4-43E4-BC18-97432E6E2BE1}" destId="{0F186B07-5B9C-4F98-82E8-0F2CE68B91F9}" srcOrd="0" destOrd="0" presId="urn:microsoft.com/office/officeart/2005/8/layout/hierarchy1"/>
    <dgm:cxn modelId="{4CB4BF10-6A44-43AB-B391-045E9A11D156}" type="presParOf" srcId="{0F186B07-5B9C-4F98-82E8-0F2CE68B91F9}" destId="{4557596F-54C7-49D9-8A45-F64AFE25C2AE}" srcOrd="0" destOrd="0" presId="urn:microsoft.com/office/officeart/2005/8/layout/hierarchy1"/>
    <dgm:cxn modelId="{0A6E3F27-C72A-4960-9EC7-B74C1D9F154E}" type="presParOf" srcId="{0F186B07-5B9C-4F98-82E8-0F2CE68B91F9}" destId="{C1014229-BFAA-49E3-925F-032F6FE0E74B}" srcOrd="1" destOrd="0" presId="urn:microsoft.com/office/officeart/2005/8/layout/hierarchy1"/>
    <dgm:cxn modelId="{56E09143-08F8-458F-9A29-EF3FAB792899}" type="presParOf" srcId="{D9E8E57B-C7C4-43E4-BC18-97432E6E2BE1}" destId="{AE0B851B-545C-464E-A199-8BE0402F5234}" srcOrd="1" destOrd="0" presId="urn:microsoft.com/office/officeart/2005/8/layout/hierarchy1"/>
    <dgm:cxn modelId="{958A38E7-3C52-44C8-B42B-521B678F029A}" type="presParOf" srcId="{AE0B851B-545C-464E-A199-8BE0402F5234}" destId="{D56E7D20-2995-47E4-8844-25033C8541CB}" srcOrd="0" destOrd="0" presId="urn:microsoft.com/office/officeart/2005/8/layout/hierarchy1"/>
    <dgm:cxn modelId="{72822823-610C-4B68-AC75-12AA5C72DA6C}" type="presParOf" srcId="{AE0B851B-545C-464E-A199-8BE0402F5234}" destId="{89821402-725C-4E6B-88D4-14333AD110DC}" srcOrd="1" destOrd="0" presId="urn:microsoft.com/office/officeart/2005/8/layout/hierarchy1"/>
    <dgm:cxn modelId="{A3BB9834-011E-42E9-8614-7D3F814A55B5}" type="presParOf" srcId="{89821402-725C-4E6B-88D4-14333AD110DC}" destId="{4C1A6E4A-9278-4B2D-920E-8CFA2AE0E690}" srcOrd="0" destOrd="0" presId="urn:microsoft.com/office/officeart/2005/8/layout/hierarchy1"/>
    <dgm:cxn modelId="{4336635F-48D1-41F0-B097-0006982BE000}" type="presParOf" srcId="{4C1A6E4A-9278-4B2D-920E-8CFA2AE0E690}" destId="{E9A78BA1-E25F-4A6D-B8F4-F847343AED7C}" srcOrd="0" destOrd="0" presId="urn:microsoft.com/office/officeart/2005/8/layout/hierarchy1"/>
    <dgm:cxn modelId="{A7DA86E0-B649-4E3D-9985-C222ACF67E7F}" type="presParOf" srcId="{4C1A6E4A-9278-4B2D-920E-8CFA2AE0E690}" destId="{7B0880C4-40AF-40BC-A8A2-2EB57B63CE8D}" srcOrd="1" destOrd="0" presId="urn:microsoft.com/office/officeart/2005/8/layout/hierarchy1"/>
    <dgm:cxn modelId="{EEA3BCAB-4877-4EF9-95A4-58726B80F707}" type="presParOf" srcId="{89821402-725C-4E6B-88D4-14333AD110DC}" destId="{8C962C6A-87C8-4E70-8529-D0086853FF94}" srcOrd="1" destOrd="0" presId="urn:microsoft.com/office/officeart/2005/8/layout/hierarchy1"/>
    <dgm:cxn modelId="{F004A4EB-5447-49B3-AC1C-07D44EC95B10}" type="presParOf" srcId="{8C962C6A-87C8-4E70-8529-D0086853FF94}" destId="{329EDB28-9798-45A6-9C12-BB20D540597D}" srcOrd="0" destOrd="0" presId="urn:microsoft.com/office/officeart/2005/8/layout/hierarchy1"/>
    <dgm:cxn modelId="{79406F15-4CCD-4CCA-A2F8-6FCBFD846477}" type="presParOf" srcId="{8C962C6A-87C8-4E70-8529-D0086853FF94}" destId="{7CADB353-0739-4D77-865B-10112F951525}" srcOrd="1" destOrd="0" presId="urn:microsoft.com/office/officeart/2005/8/layout/hierarchy1"/>
    <dgm:cxn modelId="{A3E66C2A-D621-472A-BEC1-FA7B3E32CFD0}" type="presParOf" srcId="{7CADB353-0739-4D77-865B-10112F951525}" destId="{88925F18-7DBD-44A3-9EAD-CAF0F5E6C83F}" srcOrd="0" destOrd="0" presId="urn:microsoft.com/office/officeart/2005/8/layout/hierarchy1"/>
    <dgm:cxn modelId="{9BA89FBA-CE4D-4BF3-BBF2-1FF19BDFD904}" type="presParOf" srcId="{88925F18-7DBD-44A3-9EAD-CAF0F5E6C83F}" destId="{4FE77804-8735-4C88-A6C2-06B48B25EEFC}" srcOrd="0" destOrd="0" presId="urn:microsoft.com/office/officeart/2005/8/layout/hierarchy1"/>
    <dgm:cxn modelId="{A8DA332C-A403-4B8C-9406-373CDFD2730A}" type="presParOf" srcId="{88925F18-7DBD-44A3-9EAD-CAF0F5E6C83F}" destId="{767C0EE6-6155-416E-BC8A-88428A335911}" srcOrd="1" destOrd="0" presId="urn:microsoft.com/office/officeart/2005/8/layout/hierarchy1"/>
    <dgm:cxn modelId="{923E536F-6B33-4028-9B8A-AF4D5811F1B3}" type="presParOf" srcId="{7CADB353-0739-4D77-865B-10112F951525}" destId="{C76E9EB6-D783-4340-8C6A-A8C45F7D9B88}" srcOrd="1" destOrd="0" presId="urn:microsoft.com/office/officeart/2005/8/layout/hierarchy1"/>
    <dgm:cxn modelId="{0348607A-238E-46E5-8299-509DB927F186}" type="presParOf" srcId="{AE0B851B-545C-464E-A199-8BE0402F5234}" destId="{D747477D-7D7A-43B1-ACA1-3A6105E2ACFD}" srcOrd="2" destOrd="0" presId="urn:microsoft.com/office/officeart/2005/8/layout/hierarchy1"/>
    <dgm:cxn modelId="{F7F7B737-8738-4B61-B498-294034E9A7E2}" type="presParOf" srcId="{AE0B851B-545C-464E-A199-8BE0402F5234}" destId="{BB0DD0EE-A8D8-4662-B2B1-56FCCD101D1C}" srcOrd="3" destOrd="0" presId="urn:microsoft.com/office/officeart/2005/8/layout/hierarchy1"/>
    <dgm:cxn modelId="{C99675C4-E8FA-40F5-943C-E28FD7E96B37}" type="presParOf" srcId="{BB0DD0EE-A8D8-4662-B2B1-56FCCD101D1C}" destId="{487D8DBF-A099-474B-A1C2-34F3FDFEE5A3}" srcOrd="0" destOrd="0" presId="urn:microsoft.com/office/officeart/2005/8/layout/hierarchy1"/>
    <dgm:cxn modelId="{FEBAE174-C00E-4BF6-AF29-367C35412D4A}" type="presParOf" srcId="{487D8DBF-A099-474B-A1C2-34F3FDFEE5A3}" destId="{CF0C8B6A-EF94-41AC-8CE5-274B4F4FBB2C}" srcOrd="0" destOrd="0" presId="urn:microsoft.com/office/officeart/2005/8/layout/hierarchy1"/>
    <dgm:cxn modelId="{C90F3058-4F11-4414-A0E2-F801977A0E01}" type="presParOf" srcId="{487D8DBF-A099-474B-A1C2-34F3FDFEE5A3}" destId="{F180F0CE-39F4-417F-A3C9-83BBA14CE9E2}" srcOrd="1" destOrd="0" presId="urn:microsoft.com/office/officeart/2005/8/layout/hierarchy1"/>
    <dgm:cxn modelId="{8E8D28B8-DA57-49A4-B4F5-C4394C6F8716}" type="presParOf" srcId="{BB0DD0EE-A8D8-4662-B2B1-56FCCD101D1C}" destId="{670FF0E7-00AE-4B2E-ADB8-677C970E5D0F}" srcOrd="1" destOrd="0" presId="urn:microsoft.com/office/officeart/2005/8/layout/hierarchy1"/>
    <dgm:cxn modelId="{E9D069CC-2022-4B7D-925C-17B42679E753}" type="presParOf" srcId="{B46A7A9A-689A-4E18-99DC-E9E9AAD195A9}" destId="{775701C3-B040-4752-BE0C-A1FA131D6C8C}" srcOrd="8" destOrd="0" presId="urn:microsoft.com/office/officeart/2005/8/layout/hierarchy1"/>
    <dgm:cxn modelId="{A77BFAF3-16DD-43E2-A027-74308F99B4C8}" type="presParOf" srcId="{B46A7A9A-689A-4E18-99DC-E9E9AAD195A9}" destId="{AD2B3B38-D9AA-4D5B-9CE2-6CD128C06915}" srcOrd="9" destOrd="0" presId="urn:microsoft.com/office/officeart/2005/8/layout/hierarchy1"/>
    <dgm:cxn modelId="{C5335CF0-B47C-4BE9-AA8C-59D35A3E3215}" type="presParOf" srcId="{AD2B3B38-D9AA-4D5B-9CE2-6CD128C06915}" destId="{C2163CBC-AD9C-4BCC-AA22-9EBDE591C6F8}" srcOrd="0" destOrd="0" presId="urn:microsoft.com/office/officeart/2005/8/layout/hierarchy1"/>
    <dgm:cxn modelId="{64F92370-45AA-433C-9520-C692640CCE13}" type="presParOf" srcId="{C2163CBC-AD9C-4BCC-AA22-9EBDE591C6F8}" destId="{F6997CB5-6911-4C01-9F0C-4E1EB964E870}" srcOrd="0" destOrd="0" presId="urn:microsoft.com/office/officeart/2005/8/layout/hierarchy1"/>
    <dgm:cxn modelId="{414A054B-A72B-4719-A240-304F78BCBD5E}" type="presParOf" srcId="{C2163CBC-AD9C-4BCC-AA22-9EBDE591C6F8}" destId="{06FCA679-9A0C-47AB-816B-9A04048EDECD}" srcOrd="1" destOrd="0" presId="urn:microsoft.com/office/officeart/2005/8/layout/hierarchy1"/>
    <dgm:cxn modelId="{3C3D7FF3-E372-4CD8-A3AA-93D7ED7DD872}" type="presParOf" srcId="{AD2B3B38-D9AA-4D5B-9CE2-6CD128C06915}" destId="{DDFE9525-4C11-4E8F-AB7A-F97124355D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D2A63-166A-465C-8003-50CBDFC8D0FB}">
      <dsp:nvSpPr>
        <dsp:cNvPr id="0" name=""/>
        <dsp:cNvSpPr/>
      </dsp:nvSpPr>
      <dsp:spPr>
        <a:xfrm>
          <a:off x="0" y="1371599"/>
          <a:ext cx="8534400" cy="1828800"/>
        </a:xfrm>
        <a:prstGeom prst="notchedRightArrow">
          <a:avLst/>
        </a:prstGeom>
        <a:solidFill>
          <a:schemeClr val="accent1">
            <a:tint val="4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dsp:style>
    </dsp:sp>
    <dsp:sp modelId="{1D1C6735-FF49-455C-BB67-3E12F5925FFD}">
      <dsp:nvSpPr>
        <dsp:cNvPr id="0" name=""/>
        <dsp:cNvSpPr/>
      </dsp:nvSpPr>
      <dsp:spPr>
        <a:xfrm>
          <a:off x="2873" y="0"/>
          <a:ext cx="1194524"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Request a Change</a:t>
          </a:r>
          <a:endParaRPr lang="en-GB" sz="1800" b="1" kern="1200" dirty="0">
            <a:effectLst>
              <a:outerShdw blurRad="38100" dist="38100" dir="2700000" algn="tl">
                <a:srgbClr val="000000">
                  <a:alpha val="43137"/>
                </a:srgbClr>
              </a:outerShdw>
            </a:effectLst>
          </a:endParaRPr>
        </a:p>
      </dsp:txBody>
      <dsp:txXfrm>
        <a:off x="2873" y="0"/>
        <a:ext cx="1194524" cy="1828800"/>
      </dsp:txXfrm>
    </dsp:sp>
    <dsp:sp modelId="{2037726E-F3B7-4234-9E29-91DFCD3D09BE}">
      <dsp:nvSpPr>
        <dsp:cNvPr id="0" name=""/>
        <dsp:cNvSpPr/>
      </dsp:nvSpPr>
      <dsp:spPr>
        <a:xfrm>
          <a:off x="371535"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B858A32-F16C-4041-953E-BCAA219A4D4A}">
      <dsp:nvSpPr>
        <dsp:cNvPr id="0" name=""/>
        <dsp:cNvSpPr/>
      </dsp:nvSpPr>
      <dsp:spPr>
        <a:xfrm>
          <a:off x="1257124" y="2743199"/>
          <a:ext cx="1194524"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Identify Change</a:t>
          </a:r>
          <a:endParaRPr lang="en-GB" sz="1800" b="1" kern="1200" dirty="0">
            <a:effectLst>
              <a:outerShdw blurRad="38100" dist="38100" dir="2700000" algn="tl">
                <a:srgbClr val="000000">
                  <a:alpha val="43137"/>
                </a:srgbClr>
              </a:outerShdw>
            </a:effectLst>
          </a:endParaRPr>
        </a:p>
      </dsp:txBody>
      <dsp:txXfrm>
        <a:off x="1257124" y="2743199"/>
        <a:ext cx="1194524" cy="1828800"/>
      </dsp:txXfrm>
    </dsp:sp>
    <dsp:sp modelId="{4BBA2595-CF4C-4C47-B04E-7382D36B8E80}">
      <dsp:nvSpPr>
        <dsp:cNvPr id="0" name=""/>
        <dsp:cNvSpPr/>
      </dsp:nvSpPr>
      <dsp:spPr>
        <a:xfrm>
          <a:off x="1625786"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67C4751-CEA5-424C-A9AA-E311A2529C6D}">
      <dsp:nvSpPr>
        <dsp:cNvPr id="0" name=""/>
        <dsp:cNvSpPr/>
      </dsp:nvSpPr>
      <dsp:spPr>
        <a:xfrm>
          <a:off x="2511374" y="0"/>
          <a:ext cx="1194524"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Impact Analysis </a:t>
          </a:r>
          <a:endParaRPr lang="en-GB" sz="1800" b="1" kern="1200" dirty="0">
            <a:effectLst>
              <a:outerShdw blurRad="38100" dist="38100" dir="2700000" algn="tl">
                <a:srgbClr val="000000">
                  <a:alpha val="43137"/>
                </a:srgbClr>
              </a:outerShdw>
            </a:effectLst>
          </a:endParaRPr>
        </a:p>
      </dsp:txBody>
      <dsp:txXfrm>
        <a:off x="2511374" y="0"/>
        <a:ext cx="1194524" cy="1828800"/>
      </dsp:txXfrm>
    </dsp:sp>
    <dsp:sp modelId="{300360A1-40F0-41FF-AE16-3CB427AF8B57}">
      <dsp:nvSpPr>
        <dsp:cNvPr id="0" name=""/>
        <dsp:cNvSpPr/>
      </dsp:nvSpPr>
      <dsp:spPr>
        <a:xfrm>
          <a:off x="2880036"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10CAF5C-9F79-4A82-B4E8-069309FDCD97}">
      <dsp:nvSpPr>
        <dsp:cNvPr id="0" name=""/>
        <dsp:cNvSpPr/>
      </dsp:nvSpPr>
      <dsp:spPr>
        <a:xfrm>
          <a:off x="3765625" y="2743199"/>
          <a:ext cx="1194524"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Planning</a:t>
          </a:r>
          <a:endParaRPr lang="en-GB" sz="2200" b="1" kern="1200" dirty="0">
            <a:effectLst>
              <a:outerShdw blurRad="38100" dist="38100" dir="2700000" algn="tl">
                <a:srgbClr val="000000">
                  <a:alpha val="43137"/>
                </a:srgbClr>
              </a:outerShdw>
            </a:effectLst>
          </a:endParaRPr>
        </a:p>
      </dsp:txBody>
      <dsp:txXfrm>
        <a:off x="3765625" y="2743199"/>
        <a:ext cx="1194524" cy="1828800"/>
      </dsp:txXfrm>
    </dsp:sp>
    <dsp:sp modelId="{E426A84F-A003-471C-8092-C23ACC09C8E5}">
      <dsp:nvSpPr>
        <dsp:cNvPr id="0" name=""/>
        <dsp:cNvSpPr/>
      </dsp:nvSpPr>
      <dsp:spPr>
        <a:xfrm>
          <a:off x="4134287"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C529FC7-42F2-48A9-8069-E09546055259}">
      <dsp:nvSpPr>
        <dsp:cNvPr id="0" name=""/>
        <dsp:cNvSpPr/>
      </dsp:nvSpPr>
      <dsp:spPr>
        <a:xfrm>
          <a:off x="5019875" y="0"/>
          <a:ext cx="1403960"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Implement Change</a:t>
          </a:r>
          <a:endParaRPr lang="en-GB" sz="1800" b="1" kern="1200" dirty="0">
            <a:effectLst>
              <a:outerShdw blurRad="38100" dist="38100" dir="2700000" algn="tl">
                <a:srgbClr val="000000">
                  <a:alpha val="43137"/>
                </a:srgbClr>
              </a:outerShdw>
            </a:effectLst>
          </a:endParaRPr>
        </a:p>
      </dsp:txBody>
      <dsp:txXfrm>
        <a:off x="5019875" y="0"/>
        <a:ext cx="1403960" cy="1828800"/>
      </dsp:txXfrm>
    </dsp:sp>
    <dsp:sp modelId="{666E14E0-0A5E-401A-AD7B-C7C466DF88CF}">
      <dsp:nvSpPr>
        <dsp:cNvPr id="0" name=""/>
        <dsp:cNvSpPr/>
      </dsp:nvSpPr>
      <dsp:spPr>
        <a:xfrm>
          <a:off x="5493255"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78259B7-B9C0-41C3-811D-93B2F1B1DD82}">
      <dsp:nvSpPr>
        <dsp:cNvPr id="0" name=""/>
        <dsp:cNvSpPr/>
      </dsp:nvSpPr>
      <dsp:spPr>
        <a:xfrm>
          <a:off x="6483562" y="2743199"/>
          <a:ext cx="1194524"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Review and Closure</a:t>
          </a:r>
          <a:endParaRPr lang="en-GB" sz="1800" b="1" kern="1200" dirty="0">
            <a:effectLst>
              <a:outerShdw blurRad="38100" dist="38100" dir="2700000" algn="tl">
                <a:srgbClr val="000000">
                  <a:alpha val="43137"/>
                </a:srgbClr>
              </a:outerShdw>
            </a:effectLst>
          </a:endParaRPr>
        </a:p>
      </dsp:txBody>
      <dsp:txXfrm>
        <a:off x="6483562" y="2743199"/>
        <a:ext cx="1194524" cy="1828800"/>
      </dsp:txXfrm>
    </dsp:sp>
    <dsp:sp modelId="{2FBA21F6-06D1-4E0C-AB9A-FEA7C1E8AE07}">
      <dsp:nvSpPr>
        <dsp:cNvPr id="0" name=""/>
        <dsp:cNvSpPr/>
      </dsp:nvSpPr>
      <dsp:spPr>
        <a:xfrm>
          <a:off x="6852224" y="2057400"/>
          <a:ext cx="457200" cy="457200"/>
        </a:xfrm>
        <a:prstGeom prst="ellipse">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741A8-8AFF-4591-A2B2-241664AC7DEA}" type="datetimeFigureOut">
              <a:rPr lang="en-GB" smtClean="0"/>
              <a:t>24/06/2018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590E5F-2DE0-4171-AD13-24D7580A0EAE}" type="slidenum">
              <a:rPr lang="en-GB" smtClean="0"/>
              <a:t>‹#›</a:t>
            </a:fld>
            <a:endParaRPr lang="en-GB"/>
          </a:p>
        </p:txBody>
      </p:sp>
    </p:spTree>
    <p:extLst>
      <p:ext uri="{BB962C8B-B14F-4D97-AF65-F5344CB8AC3E}">
        <p14:creationId xmlns:p14="http://schemas.microsoft.com/office/powerpoint/2010/main" val="265808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26 Dec 2016</a:t>
            </a:r>
            <a:endParaRPr lang="en-US"/>
          </a:p>
        </p:txBody>
      </p:sp>
      <p:sp>
        <p:nvSpPr>
          <p:cNvPr id="17" name="Footer Placeholder 16"/>
          <p:cNvSpPr>
            <a:spLocks noGrp="1"/>
          </p:cNvSpPr>
          <p:nvPr>
            <p:ph type="ftr" sz="quarter" idx="11"/>
          </p:nvPr>
        </p:nvSpPr>
        <p:spPr/>
        <p:txBody>
          <a:bodyPr/>
          <a:lstStyle/>
          <a:p>
            <a:r>
              <a:rPr lang="en-US" smtClean="0"/>
              <a:t>PD Customers' Introductory Session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PD Customers' Introductory Session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26 Dec 2016</a:t>
            </a:r>
            <a:endParaRPr lang="en-US"/>
          </a:p>
        </p:txBody>
      </p:sp>
      <p:sp>
        <p:nvSpPr>
          <p:cNvPr id="6" name="Footer Placeholder 5"/>
          <p:cNvSpPr>
            <a:spLocks noGrp="1"/>
          </p:cNvSpPr>
          <p:nvPr>
            <p:ph type="ftr" sz="quarter" idx="11"/>
          </p:nvPr>
        </p:nvSpPr>
        <p:spPr/>
        <p:txBody>
          <a:bodyPr/>
          <a:lstStyle/>
          <a:p>
            <a:r>
              <a:rPr lang="en-US" smtClean="0"/>
              <a:t>PD Customers' Introductory Session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26 Dec 2016</a:t>
            </a:r>
            <a:endParaRPr lang="en-US"/>
          </a:p>
        </p:txBody>
      </p:sp>
      <p:sp>
        <p:nvSpPr>
          <p:cNvPr id="8" name="Footer Placeholder 7"/>
          <p:cNvSpPr>
            <a:spLocks noGrp="1"/>
          </p:cNvSpPr>
          <p:nvPr>
            <p:ph type="ftr" sz="quarter" idx="11"/>
          </p:nvPr>
        </p:nvSpPr>
        <p:spPr/>
        <p:txBody>
          <a:bodyPr/>
          <a:lstStyle/>
          <a:p>
            <a:r>
              <a:rPr lang="en-US" smtClean="0"/>
              <a:t>PD Customers' Introductory Session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26 Dec 2016</a:t>
            </a:r>
            <a:endParaRPr lang="en-US"/>
          </a:p>
        </p:txBody>
      </p:sp>
      <p:sp>
        <p:nvSpPr>
          <p:cNvPr id="3" name="Footer Placeholder 2"/>
          <p:cNvSpPr>
            <a:spLocks noGrp="1"/>
          </p:cNvSpPr>
          <p:nvPr>
            <p:ph type="ftr" sz="quarter" idx="11"/>
          </p:nvPr>
        </p:nvSpPr>
        <p:spPr/>
        <p:txBody>
          <a:bodyPr/>
          <a:lstStyle/>
          <a:p>
            <a:r>
              <a:rPr lang="en-US" smtClean="0"/>
              <a:t>PD Customers' Introductory Session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26 Dec 2016</a:t>
            </a:r>
            <a:endParaRPr lang="en-US"/>
          </a:p>
        </p:txBody>
      </p:sp>
      <p:sp>
        <p:nvSpPr>
          <p:cNvPr id="6" name="Footer Placeholder 5"/>
          <p:cNvSpPr>
            <a:spLocks noGrp="1"/>
          </p:cNvSpPr>
          <p:nvPr>
            <p:ph type="ftr" sz="quarter" idx="11"/>
          </p:nvPr>
        </p:nvSpPr>
        <p:spPr/>
        <p:txBody>
          <a:bodyPr/>
          <a:lstStyle/>
          <a:p>
            <a:r>
              <a:rPr lang="en-US" smtClean="0"/>
              <a:t>PD Customers' Introductory Session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26 Dec 2016</a:t>
            </a:r>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PD Customers' Introductory Session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smtClean="0"/>
              <a:t>26 Dec 2016</a:t>
            </a: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PD Customers' Introductory Session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Business%20Process%20and%20Feature%20Models/Framework%20Communication%20Workflow.png"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hyperlink" Target="../Mockups/Toolbox%20Explanations/Level%20of%20Details%20Context%20Toolbox.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hyperlink" Target="../Mockups/Toolbox%20Explanations/Level%20of%20Details%20Depth%20Toolbox.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hyperlink" Target="../Mockups/Toolbox%20Explanations/Attempto%20Controlled%20English%20Toolbox.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Immersion%20Scenarios/Scenario%201%20(Help)%20-%20Used%20in%20the%20Introductory%20Sessions/Templates/Problem%20Correction%20Template%20for%20Scenario%201.p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Immersion%20Scenarios/Scenario%201%20(Help)%20-%20Used%20in%20the%20Introductory%20Sessions/Templates/Investigation%20Elaboration%20Template%20for%20Scenario%201.png" TargetMode="External"/><Relationship Id="rId5" Type="http://schemas.openxmlformats.org/officeDocument/2006/relationships/hyperlink" Target="../Immersion%20Scenarios/Scenario%201%20(Help)%20-%20Used%20in%20the%20Introductory%20Sessions/Templates/Investigation%20Template%20for%20Scenario%201.png" TargetMode="External"/><Relationship Id="rId4" Type="http://schemas.openxmlformats.org/officeDocument/2006/relationships/hyperlink" Target="../Immersion%20Scenarios/Scenario%201%20(Help)%20-%20Used%20in%20the%20Introductory%20Sessions/Templates/Topic%20Definition%20Template%20for%20Scenario%201.png"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dirty="0" smtClean="0"/>
              <a:t>Research Problem</a:t>
            </a:r>
          </a:p>
          <a:p>
            <a:r>
              <a:rPr lang="en-US" dirty="0" smtClean="0"/>
              <a:t>Adopted Concepts</a:t>
            </a:r>
          </a:p>
          <a:p>
            <a:r>
              <a:rPr lang="en-US" dirty="0" smtClean="0"/>
              <a:t>Proposed Solution</a:t>
            </a:r>
          </a:p>
          <a:p>
            <a:r>
              <a:rPr lang="en-US" dirty="0" smtClean="0"/>
              <a:t>Study Purpose</a:t>
            </a:r>
          </a:p>
          <a:p>
            <a:r>
              <a:rPr lang="en-US" dirty="0" smtClean="0"/>
              <a:t>Participatory Design Approach</a:t>
            </a:r>
          </a:p>
          <a:p>
            <a:r>
              <a:rPr lang="en-US" dirty="0" smtClean="0"/>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21053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Specification Document</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2050" name="Picture 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152400" y="1861148"/>
            <a:ext cx="8822562" cy="374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62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dirty="0">
                <a:solidFill>
                  <a:schemeClr val="tx1">
                    <a:lumMod val="65000"/>
                    <a:lumOff val="35000"/>
                  </a:schemeClr>
                </a:solidFill>
              </a:rPr>
              <a:t>Research Problem</a:t>
            </a:r>
          </a:p>
          <a:p>
            <a:r>
              <a:rPr lang="en-US" dirty="0">
                <a:solidFill>
                  <a:schemeClr val="tx1">
                    <a:lumMod val="65000"/>
                    <a:lumOff val="35000"/>
                  </a:schemeClr>
                </a:solidFill>
              </a:rPr>
              <a:t>Adopted Concepts</a:t>
            </a:r>
          </a:p>
          <a:p>
            <a:r>
              <a:rPr lang="en-US" sz="3200" b="1" dirty="0" smtClean="0">
                <a:effectLst>
                  <a:outerShdw blurRad="38100" dist="38100" dir="2700000" algn="tl">
                    <a:srgbClr val="000000">
                      <a:alpha val="43137"/>
                    </a:srgbClr>
                  </a:outerShdw>
                </a:effectLst>
              </a:rPr>
              <a:t>Proposed Solution</a:t>
            </a:r>
            <a:endParaRPr lang="en-US" sz="3200" b="1" dirty="0">
              <a:effectLst>
                <a:outerShdw blurRad="38100" dist="38100" dir="2700000" algn="tl">
                  <a:srgbClr val="000000">
                    <a:alpha val="43137"/>
                  </a:srgbClr>
                </a:outerShdw>
              </a:effectLst>
            </a:endParaRPr>
          </a:p>
          <a:p>
            <a:r>
              <a:rPr lang="en-US" dirty="0" smtClean="0">
                <a:solidFill>
                  <a:schemeClr val="tx1">
                    <a:lumMod val="65000"/>
                    <a:lumOff val="35000"/>
                  </a:schemeClr>
                </a:solidFill>
              </a:rPr>
              <a:t>Study Purpose</a:t>
            </a:r>
          </a:p>
          <a:p>
            <a:r>
              <a:rPr lang="en-US" dirty="0" smtClean="0">
                <a:solidFill>
                  <a:schemeClr val="tx1">
                    <a:lumMod val="65000"/>
                    <a:lumOff val="35000"/>
                  </a:schemeClr>
                </a:solidFill>
              </a:rPr>
              <a:t>Participatory Design Approach</a:t>
            </a:r>
          </a:p>
          <a:p>
            <a:r>
              <a:rPr lang="en-US" dirty="0" smtClean="0">
                <a:solidFill>
                  <a:schemeClr val="tx1">
                    <a:lumMod val="65000"/>
                    <a:lumOff val="35000"/>
                  </a:schemeClr>
                </a:solidFill>
              </a:rPr>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90628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Process </a:t>
            </a:r>
            <a:r>
              <a:rPr lang="en-US" sz="2000" dirty="0" smtClean="0"/>
              <a:t>(1)</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1" y="1988526"/>
            <a:ext cx="8267700" cy="3497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25" y="1533525"/>
            <a:ext cx="44862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502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Process </a:t>
            </a:r>
            <a:r>
              <a:rPr lang="en-US" sz="2000" dirty="0" smtClean="0"/>
              <a:t>(2)</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10" name="Picture 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685800" y="1614075"/>
            <a:ext cx="7620000" cy="423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44862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063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a:t>Communication Process </a:t>
            </a:r>
            <a:r>
              <a:rPr lang="en-US" sz="2000" dirty="0" smtClean="0"/>
              <a:t>(3)</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3074" name="Picture 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1417495" y="1447800"/>
            <a:ext cx="676621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4608576" cy="459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630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a:t>Communication Process </a:t>
            </a:r>
            <a:r>
              <a:rPr lang="en-US" sz="2000" dirty="0" smtClean="0"/>
              <a:t>(4)</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2051" name="Picture 3"/>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291124" y="1752600"/>
            <a:ext cx="8548076" cy="3809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399"/>
            <a:ext cx="4673364" cy="46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382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a:t>Communication Process </a:t>
            </a:r>
            <a:r>
              <a:rPr lang="en-US" sz="2000" dirty="0" smtClean="0"/>
              <a:t>(5)</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5124" name="Picture 4"/>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1066800" y="1435536"/>
            <a:ext cx="6095734" cy="4812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105790"/>
            <a:ext cx="3593592" cy="34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004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Process </a:t>
            </a:r>
            <a:r>
              <a:rPr lang="en-US" sz="2000" dirty="0" smtClean="0"/>
              <a:t>(6)</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
        <p:nvSpPr>
          <p:cNvPr id="10" name="Content Placeholder 9"/>
          <p:cNvSpPr>
            <a:spLocks noGrp="1"/>
          </p:cNvSpPr>
          <p:nvPr>
            <p:ph sz="quarter" idx="1"/>
          </p:nvPr>
        </p:nvSpPr>
        <p:spPr/>
        <p:txBody>
          <a:bodyPr/>
          <a:lstStyle/>
          <a:p>
            <a:r>
              <a:rPr lang="en-US" dirty="0" smtClean="0">
                <a:hlinkClick r:id="rId4" action="ppaction://hlinkfile"/>
              </a:rPr>
              <a:t>Complete Process Workflow</a:t>
            </a:r>
            <a:endParaRPr lang="en-GB" dirty="0"/>
          </a:p>
        </p:txBody>
      </p:sp>
    </p:spTree>
    <p:extLst>
      <p:ext uri="{BB962C8B-B14F-4D97-AF65-F5344CB8AC3E}">
        <p14:creationId xmlns:p14="http://schemas.microsoft.com/office/powerpoint/2010/main" val="1574690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Threads</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696416497"/>
              </p:ext>
            </p:extLst>
          </p:nvPr>
        </p:nvGraphicFramePr>
        <p:xfrm>
          <a:off x="228600" y="1447800"/>
          <a:ext cx="8686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66661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dirty="0">
                <a:solidFill>
                  <a:schemeClr val="tx1">
                    <a:lumMod val="65000"/>
                    <a:lumOff val="35000"/>
                  </a:schemeClr>
                </a:solidFill>
              </a:rPr>
              <a:t>Research Problem</a:t>
            </a:r>
          </a:p>
          <a:p>
            <a:r>
              <a:rPr lang="en-US" dirty="0" smtClean="0">
                <a:solidFill>
                  <a:schemeClr val="tx1">
                    <a:lumMod val="65000"/>
                    <a:lumOff val="35000"/>
                  </a:schemeClr>
                </a:solidFill>
              </a:rPr>
              <a:t>Adopted Concepts</a:t>
            </a:r>
            <a:endParaRPr lang="en-US" dirty="0">
              <a:solidFill>
                <a:schemeClr val="tx1">
                  <a:lumMod val="65000"/>
                  <a:lumOff val="35000"/>
                </a:schemeClr>
              </a:solidFill>
            </a:endParaRPr>
          </a:p>
          <a:p>
            <a:r>
              <a:rPr lang="en-US" dirty="0" smtClean="0">
                <a:solidFill>
                  <a:schemeClr val="tx1">
                    <a:lumMod val="65000"/>
                    <a:lumOff val="35000"/>
                  </a:schemeClr>
                </a:solidFill>
              </a:rPr>
              <a:t>Proposed Solution</a:t>
            </a:r>
          </a:p>
          <a:p>
            <a:r>
              <a:rPr lang="en-US" sz="3200" b="1" dirty="0">
                <a:effectLst>
                  <a:outerShdw blurRad="38100" dist="38100" dir="2700000" algn="tl">
                    <a:srgbClr val="000000">
                      <a:alpha val="43137"/>
                    </a:srgbClr>
                  </a:outerShdw>
                </a:effectLst>
              </a:rPr>
              <a:t>Study Purpose</a:t>
            </a:r>
          </a:p>
          <a:p>
            <a:r>
              <a:rPr lang="en-US" sz="3200" b="1" dirty="0">
                <a:effectLst>
                  <a:outerShdw blurRad="38100" dist="38100" dir="2700000" algn="tl">
                    <a:srgbClr val="000000">
                      <a:alpha val="43137"/>
                    </a:srgbClr>
                  </a:outerShdw>
                </a:effectLst>
              </a:rPr>
              <a:t>Participatory Design Approach</a:t>
            </a:r>
          </a:p>
          <a:p>
            <a:r>
              <a:rPr lang="en-US" dirty="0" smtClean="0">
                <a:solidFill>
                  <a:schemeClr val="tx1">
                    <a:lumMod val="65000"/>
                    <a:lumOff val="35000"/>
                  </a:schemeClr>
                </a:solidFill>
              </a:rPr>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4233438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sz="3200" b="1" dirty="0">
                <a:effectLst>
                  <a:outerShdw blurRad="38100" dist="38100" dir="2700000" algn="tl">
                    <a:srgbClr val="000000">
                      <a:alpha val="43137"/>
                    </a:srgbClr>
                  </a:outerShdw>
                </a:effectLst>
              </a:rPr>
              <a:t>Research Problem</a:t>
            </a:r>
          </a:p>
          <a:p>
            <a:r>
              <a:rPr lang="en-US" dirty="0" smtClean="0">
                <a:solidFill>
                  <a:schemeClr val="tx1">
                    <a:lumMod val="65000"/>
                    <a:lumOff val="35000"/>
                  </a:schemeClr>
                </a:solidFill>
              </a:rPr>
              <a:t>Adopted Concepts</a:t>
            </a:r>
            <a:endParaRPr lang="en-US" dirty="0">
              <a:solidFill>
                <a:schemeClr val="tx1">
                  <a:lumMod val="65000"/>
                  <a:lumOff val="35000"/>
                </a:schemeClr>
              </a:solidFill>
            </a:endParaRPr>
          </a:p>
          <a:p>
            <a:r>
              <a:rPr lang="en-US" dirty="0" smtClean="0">
                <a:solidFill>
                  <a:schemeClr val="tx1">
                    <a:lumMod val="65000"/>
                    <a:lumOff val="35000"/>
                  </a:schemeClr>
                </a:solidFill>
              </a:rPr>
              <a:t>Proposed Solution</a:t>
            </a:r>
          </a:p>
          <a:p>
            <a:r>
              <a:rPr lang="en-US" dirty="0" smtClean="0">
                <a:solidFill>
                  <a:schemeClr val="tx1">
                    <a:lumMod val="65000"/>
                    <a:lumOff val="35000"/>
                  </a:schemeClr>
                </a:solidFill>
              </a:rPr>
              <a:t>Study Purpose</a:t>
            </a:r>
          </a:p>
          <a:p>
            <a:r>
              <a:rPr lang="en-US" dirty="0" smtClean="0">
                <a:solidFill>
                  <a:schemeClr val="tx1">
                    <a:lumMod val="65000"/>
                    <a:lumOff val="35000"/>
                  </a:schemeClr>
                </a:solidFill>
              </a:rPr>
              <a:t>Participatory Design Approach</a:t>
            </a:r>
          </a:p>
          <a:p>
            <a:r>
              <a:rPr lang="en-US" dirty="0" smtClean="0">
                <a:solidFill>
                  <a:schemeClr val="tx1">
                    <a:lumMod val="65000"/>
                    <a:lumOff val="35000"/>
                  </a:schemeClr>
                </a:solidFill>
              </a:rPr>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08481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Purpose</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5"/>
          <p:cNvSpPr>
            <a:spLocks noGrp="1"/>
          </p:cNvSpPr>
          <p:nvPr>
            <p:ph sz="quarter" idx="1"/>
          </p:nvPr>
        </p:nvSpPr>
        <p:spPr/>
        <p:txBody>
          <a:bodyPr>
            <a:normAutofit lnSpcReduction="10000"/>
          </a:bodyPr>
          <a:lstStyle/>
          <a:p>
            <a:pPr marL="514350" indent="-514350" algn="just">
              <a:buFont typeface="+mj-lt"/>
              <a:buAutoNum type="arabicParenR"/>
            </a:pPr>
            <a:r>
              <a:rPr lang="en-US" dirty="0" smtClean="0"/>
              <a:t>To design and evaluate the use and benefits of the feedback types in practice </a:t>
            </a:r>
          </a:p>
          <a:p>
            <a:pPr marL="514350" indent="-514350" algn="just">
              <a:buFont typeface="+mj-lt"/>
              <a:buAutoNum type="arabicParenR"/>
            </a:pPr>
            <a:r>
              <a:rPr lang="en-US" dirty="0" smtClean="0"/>
              <a:t>To evaluate the use of RE models and its role in facilitating the engineer tasks  and keeping the requirements information up to date</a:t>
            </a:r>
          </a:p>
          <a:p>
            <a:pPr marL="514350" indent="-514350" algn="just">
              <a:buFont typeface="+mj-lt"/>
              <a:buAutoNum type="arabicParenR"/>
            </a:pPr>
            <a:r>
              <a:rPr lang="en-US" dirty="0" smtClean="0"/>
              <a:t>To design and evaluate the use and benefits of Attempto Controlled English in structuring the end-user feedback</a:t>
            </a:r>
          </a:p>
          <a:p>
            <a:pPr marL="514350" indent="-514350" algn="just">
              <a:buFont typeface="+mj-lt"/>
              <a:buAutoNum type="arabicParenR"/>
            </a:pPr>
            <a:r>
              <a:rPr lang="en-US" dirty="0" smtClean="0"/>
              <a:t>To evaluate the  new augmented software change management process and user involvement in the process</a:t>
            </a:r>
          </a:p>
          <a:p>
            <a:pPr marL="514350" indent="-514350" algn="just">
              <a:buFont typeface="+mj-lt"/>
              <a:buAutoNum type="arabicParenR"/>
            </a:pPr>
            <a:r>
              <a:rPr lang="en-US" dirty="0" smtClean="0"/>
              <a:t>To design a workflow for engineers to ensure requirements are kept up-to-date.</a:t>
            </a:r>
          </a:p>
          <a:p>
            <a:pPr marL="514350" indent="-514350" algn="just">
              <a:buFont typeface="+mj-lt"/>
              <a:buAutoNum type="arabicParenR"/>
            </a:pP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386820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 Approach</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00200" y="1331366"/>
            <a:ext cx="6400800" cy="4804868"/>
          </a:xfr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564066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Detail </a:t>
            </a:r>
            <a:r>
              <a:rPr lang="en-US" dirty="0"/>
              <a:t>- Context</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10" name="Content Placeholder 9"/>
          <p:cNvSpPr>
            <a:spLocks noGrp="1"/>
          </p:cNvSpPr>
          <p:nvPr>
            <p:ph sz="quarter" idx="2"/>
          </p:nvPr>
        </p:nvSpPr>
        <p:spPr>
          <a:xfrm>
            <a:off x="2286000" y="1524000"/>
            <a:ext cx="6396990" cy="4724400"/>
          </a:xfrm>
        </p:spPr>
        <p:txBody>
          <a:bodyPr>
            <a:normAutofit fontScale="92500" lnSpcReduction="20000"/>
          </a:bodyPr>
          <a:lstStyle/>
          <a:p>
            <a:pPr algn="just"/>
            <a:r>
              <a:rPr lang="en-US" b="1" dirty="0" smtClean="0"/>
              <a:t>Task:</a:t>
            </a:r>
            <a:r>
              <a:rPr lang="en-US" dirty="0" smtClean="0"/>
              <a:t> </a:t>
            </a:r>
            <a:r>
              <a:rPr lang="en-US" dirty="0"/>
              <a:t>It used to describe what the user is doing</a:t>
            </a:r>
            <a:r>
              <a:rPr lang="en-US" dirty="0" smtClean="0"/>
              <a:t>. Or it </a:t>
            </a:r>
            <a:r>
              <a:rPr lang="en-US" dirty="0"/>
              <a:t>is used in describing the frequent</a:t>
            </a:r>
            <a:br>
              <a:rPr lang="en-US" dirty="0"/>
            </a:br>
            <a:r>
              <a:rPr lang="en-US" dirty="0"/>
              <a:t>jobs that the user is involved in in his daily </a:t>
            </a:r>
            <a:r>
              <a:rPr lang="en-US" dirty="0" smtClean="0"/>
              <a:t>work.</a:t>
            </a:r>
          </a:p>
          <a:p>
            <a:pPr algn="just"/>
            <a:r>
              <a:rPr lang="en-US" b="1" dirty="0" smtClean="0"/>
              <a:t>Personal:</a:t>
            </a:r>
            <a:r>
              <a:rPr lang="en-US" dirty="0" smtClean="0"/>
              <a:t> users </a:t>
            </a:r>
            <a:r>
              <a:rPr lang="en-US" dirty="0"/>
              <a:t>express their emotional judgments, stress, or </a:t>
            </a:r>
            <a:r>
              <a:rPr lang="en-US" dirty="0" smtClean="0"/>
              <a:t>info</a:t>
            </a:r>
            <a:r>
              <a:rPr lang="en-US" dirty="0"/>
              <a:t> </a:t>
            </a:r>
            <a:r>
              <a:rPr lang="en-US" dirty="0" smtClean="0"/>
              <a:t>about </a:t>
            </a:r>
            <a:r>
              <a:rPr lang="en-US" dirty="0"/>
              <a:t>their expertise</a:t>
            </a:r>
            <a:r>
              <a:rPr lang="en-US" dirty="0" smtClean="0"/>
              <a:t>.</a:t>
            </a:r>
          </a:p>
          <a:p>
            <a:pPr algn="just"/>
            <a:r>
              <a:rPr lang="en-US" b="1" dirty="0" smtClean="0"/>
              <a:t>Social:</a:t>
            </a:r>
            <a:r>
              <a:rPr lang="en-US" dirty="0" smtClean="0"/>
              <a:t> related </a:t>
            </a:r>
            <a:r>
              <a:rPr lang="en-US" dirty="0"/>
              <a:t>to a user’s role at work, or information </a:t>
            </a:r>
            <a:r>
              <a:rPr lang="en-US" dirty="0" smtClean="0"/>
              <a:t>about </a:t>
            </a:r>
            <a:r>
              <a:rPr lang="en-US" dirty="0"/>
              <a:t>co-workers</a:t>
            </a:r>
            <a:r>
              <a:rPr lang="en-US" dirty="0" smtClean="0"/>
              <a:t>.</a:t>
            </a:r>
          </a:p>
          <a:p>
            <a:pPr algn="just"/>
            <a:r>
              <a:rPr lang="en-US" b="1" dirty="0" smtClean="0"/>
              <a:t>Environmental:</a:t>
            </a:r>
            <a:r>
              <a:rPr lang="en-US" dirty="0" smtClean="0"/>
              <a:t> information </a:t>
            </a:r>
            <a:r>
              <a:rPr lang="en-US" dirty="0"/>
              <a:t>related to a software or </a:t>
            </a:r>
            <a:r>
              <a:rPr lang="en-US" dirty="0" smtClean="0"/>
              <a:t>hardware specs</a:t>
            </a:r>
            <a:r>
              <a:rPr lang="en-US" dirty="0"/>
              <a:t>, </a:t>
            </a:r>
            <a:r>
              <a:rPr lang="en-US" dirty="0" smtClean="0"/>
              <a:t>versions, architectures…etc.</a:t>
            </a:r>
          </a:p>
          <a:p>
            <a:pPr algn="just"/>
            <a:r>
              <a:rPr lang="en-US" b="1" dirty="0" smtClean="0"/>
              <a:t>Spatio Temporal:</a:t>
            </a:r>
            <a:r>
              <a:rPr lang="en-US" dirty="0" smtClean="0"/>
              <a:t> </a:t>
            </a:r>
            <a:r>
              <a:rPr lang="en-US" dirty="0"/>
              <a:t>specifies information related to place and time</a:t>
            </a:r>
            <a:r>
              <a:rPr lang="en-US" dirty="0" smtClean="0"/>
              <a:t>.</a:t>
            </a:r>
          </a:p>
          <a:p>
            <a:pPr lvl="1" algn="just"/>
            <a:r>
              <a:rPr lang="en-US" dirty="0"/>
              <a:t>T</a:t>
            </a:r>
            <a:r>
              <a:rPr lang="en-US" dirty="0" smtClean="0"/>
              <a:t>iming </a:t>
            </a:r>
            <a:r>
              <a:rPr lang="en-US" dirty="0"/>
              <a:t>relationship between two </a:t>
            </a:r>
            <a:r>
              <a:rPr lang="en-US" dirty="0" smtClean="0"/>
              <a:t>tasks</a:t>
            </a:r>
          </a:p>
          <a:p>
            <a:pPr lvl="1" algn="just"/>
            <a:r>
              <a:rPr lang="en-US" dirty="0"/>
              <a:t>I</a:t>
            </a:r>
            <a:r>
              <a:rPr lang="en-US" dirty="0" smtClean="0"/>
              <a:t>nformation </a:t>
            </a:r>
            <a:r>
              <a:rPr lang="en-US" dirty="0"/>
              <a:t>about a problem in relation </a:t>
            </a:r>
            <a:br>
              <a:rPr lang="en-US" dirty="0"/>
            </a:br>
            <a:r>
              <a:rPr lang="en-US" dirty="0"/>
              <a:t>to where it occurs in software</a:t>
            </a: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1026" name="Picture 2">
            <a:hlinkClick r:id="rId4" action="ppaction://hlinkfile"/>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235624" y="2057400"/>
            <a:ext cx="1745576" cy="3208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10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Detail - Depth</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10" name="Content Placeholder 9"/>
          <p:cNvSpPr>
            <a:spLocks noGrp="1"/>
          </p:cNvSpPr>
          <p:nvPr>
            <p:ph sz="quarter" idx="2"/>
          </p:nvPr>
        </p:nvSpPr>
        <p:spPr>
          <a:xfrm>
            <a:off x="2286000" y="1524000"/>
            <a:ext cx="6396990" cy="4648200"/>
          </a:xfrm>
        </p:spPr>
        <p:txBody>
          <a:bodyPr>
            <a:normAutofit fontScale="85000" lnSpcReduction="20000"/>
          </a:bodyPr>
          <a:lstStyle/>
          <a:p>
            <a:r>
              <a:rPr lang="en-US" b="1" dirty="0" smtClean="0"/>
              <a:t>Concise:</a:t>
            </a:r>
            <a:r>
              <a:rPr lang="en-US" dirty="0" smtClean="0"/>
              <a:t> providing</a:t>
            </a:r>
            <a:r>
              <a:rPr lang="en-US" dirty="0"/>
              <a:t> </a:t>
            </a:r>
            <a:r>
              <a:rPr lang="en-US" dirty="0" smtClean="0"/>
              <a:t>short</a:t>
            </a:r>
            <a:r>
              <a:rPr lang="en-US" dirty="0"/>
              <a:t> </a:t>
            </a:r>
            <a:r>
              <a:rPr lang="en-US" dirty="0" smtClean="0"/>
              <a:t>feedback with</a:t>
            </a:r>
            <a:r>
              <a:rPr lang="en-US" dirty="0"/>
              <a:t> no explanations</a:t>
            </a:r>
            <a:endParaRPr lang="en-US" dirty="0" smtClean="0"/>
          </a:p>
          <a:p>
            <a:r>
              <a:rPr lang="en-US" b="1" dirty="0" smtClean="0"/>
              <a:t>Explanation:</a:t>
            </a:r>
            <a:r>
              <a:rPr lang="en-US" dirty="0" smtClean="0"/>
              <a:t> providing detailed feedback</a:t>
            </a:r>
          </a:p>
          <a:p>
            <a:r>
              <a:rPr lang="en-US" b="1" dirty="0" smtClean="0"/>
              <a:t>Exemplification:</a:t>
            </a:r>
            <a:r>
              <a:rPr lang="en-US" dirty="0" smtClean="0"/>
              <a:t> </a:t>
            </a:r>
            <a:r>
              <a:rPr lang="en-US" dirty="0"/>
              <a:t>utilized when you need to provide examples </a:t>
            </a:r>
            <a:r>
              <a:rPr lang="en-US" dirty="0" smtClean="0"/>
              <a:t>within </a:t>
            </a:r>
            <a:r>
              <a:rPr lang="en-US" dirty="0"/>
              <a:t>this text.</a:t>
            </a:r>
            <a:endParaRPr lang="en-US" dirty="0" smtClean="0"/>
          </a:p>
          <a:p>
            <a:r>
              <a:rPr lang="en-US" b="1" dirty="0" smtClean="0"/>
              <a:t>Feature Definition: </a:t>
            </a:r>
            <a:r>
              <a:rPr lang="en-US" dirty="0" smtClean="0"/>
              <a:t>corrects the misunderstanding </a:t>
            </a:r>
            <a:r>
              <a:rPr lang="en-US" dirty="0"/>
              <a:t>of a user</a:t>
            </a:r>
            <a:endParaRPr lang="en-US" dirty="0" smtClean="0"/>
          </a:p>
          <a:p>
            <a:r>
              <a:rPr lang="en-US" b="1" dirty="0" smtClean="0"/>
              <a:t>Usage Scenario: </a:t>
            </a:r>
            <a:r>
              <a:rPr lang="en-US" dirty="0"/>
              <a:t>corrects the misunderstanding of a user</a:t>
            </a:r>
            <a:endParaRPr lang="en-US" dirty="0" smtClean="0"/>
          </a:p>
          <a:p>
            <a:r>
              <a:rPr lang="en-US" b="1" dirty="0" smtClean="0"/>
              <a:t>Test Data: </a:t>
            </a:r>
          </a:p>
          <a:p>
            <a:pPr lvl="1"/>
            <a:r>
              <a:rPr lang="en-US" sz="2600" dirty="0" smtClean="0"/>
              <a:t>Configuration files </a:t>
            </a:r>
            <a:r>
              <a:rPr lang="en-US" sz="2600" dirty="0"/>
              <a:t>that describe their environmental </a:t>
            </a:r>
            <a:r>
              <a:rPr lang="en-US" sz="2600" dirty="0" smtClean="0"/>
              <a:t>context</a:t>
            </a:r>
          </a:p>
          <a:p>
            <a:pPr lvl="1"/>
            <a:r>
              <a:rPr lang="en-US" sz="2600" dirty="0" smtClean="0"/>
              <a:t>Test </a:t>
            </a:r>
            <a:r>
              <a:rPr lang="en-US" sz="2600" dirty="0"/>
              <a:t>data for the </a:t>
            </a:r>
            <a:r>
              <a:rPr lang="en-US" sz="2600" dirty="0" smtClean="0"/>
              <a:t>data formats </a:t>
            </a:r>
            <a:r>
              <a:rPr lang="en-US" sz="2600" dirty="0"/>
              <a:t>that were used when the problem occurred</a:t>
            </a:r>
            <a:endParaRPr lang="en-US" sz="2600" dirty="0" smtClean="0"/>
          </a:p>
          <a:p>
            <a:r>
              <a:rPr lang="en-US" b="1" dirty="0" smtClean="0"/>
              <a:t>Trial: </a:t>
            </a:r>
            <a:r>
              <a:rPr lang="en-US" dirty="0"/>
              <a:t>to show the user's attempts to resolve his problem, but has failed to reach </a:t>
            </a:r>
            <a:r>
              <a:rPr lang="en-US" dirty="0" smtClean="0"/>
              <a:t>a </a:t>
            </a:r>
            <a:r>
              <a:rPr lang="en-US" dirty="0"/>
              <a:t>solution. </a:t>
            </a:r>
            <a:endParaRPr lang="en-GB" b="1"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2051" name="Picture 3">
            <a:hlinkClick r:id="rId4" action="ppaction://hlinkfile"/>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1857376" cy="399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00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p:txBody>
          <a:bodyPr/>
          <a:lstStyle/>
          <a:p>
            <a:r>
              <a:rPr lang="en-US" dirty="0" smtClean="0"/>
              <a:t>Text</a:t>
            </a:r>
          </a:p>
          <a:p>
            <a:r>
              <a:rPr lang="en-US" dirty="0" smtClean="0"/>
              <a:t>Question</a:t>
            </a:r>
          </a:p>
          <a:p>
            <a:r>
              <a:rPr lang="en-US" dirty="0" smtClean="0"/>
              <a:t>Snapshots</a:t>
            </a:r>
          </a:p>
          <a:p>
            <a:r>
              <a:rPr lang="en-US" dirty="0" smtClean="0"/>
              <a:t>Links</a:t>
            </a:r>
          </a:p>
          <a:p>
            <a:r>
              <a:rPr lang="en-US" dirty="0" smtClean="0"/>
              <a:t>Files</a:t>
            </a:r>
          </a:p>
          <a:p>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
        <p:nvSpPr>
          <p:cNvPr id="11" name="Right Brace 10"/>
          <p:cNvSpPr/>
          <p:nvPr/>
        </p:nvSpPr>
        <p:spPr>
          <a:xfrm>
            <a:off x="2590800" y="1524000"/>
            <a:ext cx="3810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3124200" y="1658778"/>
            <a:ext cx="4281941" cy="492443"/>
          </a:xfrm>
          <a:prstGeom prst="rect">
            <a:avLst/>
          </a:prstGeom>
          <a:noFill/>
        </p:spPr>
        <p:txBody>
          <a:bodyPr wrap="none" rtlCol="0">
            <a:spAutoFit/>
          </a:bodyPr>
          <a:lstStyle/>
          <a:p>
            <a:r>
              <a:rPr lang="en-US" sz="2600" b="1" dirty="0" smtClean="0">
                <a:effectLst>
                  <a:outerShdw blurRad="38100" dist="38100" dir="2700000" algn="tl">
                    <a:srgbClr val="000000">
                      <a:alpha val="43137"/>
                    </a:srgbClr>
                  </a:outerShdw>
                </a:effectLst>
              </a:rPr>
              <a:t>Attempto Controlled English</a:t>
            </a:r>
            <a:endParaRPr lang="en-GB" sz="2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9085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smtClean="0"/>
              <a:t>Attempto Controlled English (ACE)</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10" name="Content Placeholder 9"/>
          <p:cNvSpPr>
            <a:spLocks noGrp="1"/>
          </p:cNvSpPr>
          <p:nvPr>
            <p:ph sz="quarter" idx="2"/>
          </p:nvPr>
        </p:nvSpPr>
        <p:spPr>
          <a:xfrm>
            <a:off x="3581400" y="1143000"/>
            <a:ext cx="5410200" cy="5181600"/>
          </a:xfrm>
        </p:spPr>
        <p:txBody>
          <a:bodyPr>
            <a:noAutofit/>
          </a:bodyPr>
          <a:lstStyle/>
          <a:p>
            <a:r>
              <a:rPr lang="en-GB" sz="2025" dirty="0"/>
              <a:t>There is a customer</a:t>
            </a:r>
            <a:r>
              <a:rPr lang="en-GB" sz="2025" dirty="0" smtClean="0"/>
              <a:t>.</a:t>
            </a:r>
          </a:p>
          <a:p>
            <a:r>
              <a:rPr lang="en-US" sz="2025" dirty="0"/>
              <a:t>A bank's trusted customer X inserts two valid cards of </a:t>
            </a:r>
            <a:r>
              <a:rPr lang="en-US" sz="2025" dirty="0" smtClean="0"/>
              <a:t>himself</a:t>
            </a:r>
          </a:p>
          <a:p>
            <a:r>
              <a:rPr lang="en-US" sz="2025" dirty="0"/>
              <a:t>A customer inserts a card and an automated teller checks the </a:t>
            </a:r>
            <a:r>
              <a:rPr lang="en-US" sz="2025" dirty="0" smtClean="0"/>
              <a:t>code.</a:t>
            </a:r>
          </a:p>
          <a:p>
            <a:r>
              <a:rPr lang="en-US" sz="2025" dirty="0" smtClean="0"/>
              <a:t>A </a:t>
            </a:r>
            <a:r>
              <a:rPr lang="en-US" sz="2025" dirty="0"/>
              <a:t>customer inserts a card or enters a code</a:t>
            </a:r>
            <a:r>
              <a:rPr lang="en-US" sz="2025" dirty="0" smtClean="0"/>
              <a:t>.</a:t>
            </a:r>
          </a:p>
          <a:p>
            <a:r>
              <a:rPr lang="en-US" sz="2025" dirty="0"/>
              <a:t>If a card is valid then a customer inserts it</a:t>
            </a:r>
            <a:r>
              <a:rPr lang="en-US" sz="2025" dirty="0" smtClean="0"/>
              <a:t>.</a:t>
            </a:r>
          </a:p>
          <a:p>
            <a:r>
              <a:rPr lang="en-US" sz="2025" dirty="0"/>
              <a:t>A trusted customer can insert a card. </a:t>
            </a:r>
            <a:endParaRPr lang="en-US" sz="2025" dirty="0" smtClean="0"/>
          </a:p>
          <a:p>
            <a:r>
              <a:rPr lang="en-US" sz="2025" dirty="0"/>
              <a:t>It is necessary that a trusted customer inserts a card</a:t>
            </a:r>
            <a:r>
              <a:rPr lang="en-US" sz="2025" dirty="0" smtClean="0"/>
              <a:t>.</a:t>
            </a:r>
          </a:p>
          <a:p>
            <a:r>
              <a:rPr lang="en-US" sz="2025" dirty="0"/>
              <a:t>Every customer inserts a card</a:t>
            </a:r>
            <a:r>
              <a:rPr lang="en-US" sz="2025" dirty="0" smtClean="0"/>
              <a:t>.</a:t>
            </a:r>
          </a:p>
          <a:p>
            <a:r>
              <a:rPr lang="en-US" sz="2025" dirty="0"/>
              <a:t>A customer does not insert a card</a:t>
            </a:r>
            <a:r>
              <a:rPr lang="en-US" sz="2025" dirty="0" smtClean="0"/>
              <a:t>.</a:t>
            </a:r>
          </a:p>
          <a:p>
            <a:r>
              <a:rPr lang="en-US" sz="2025" dirty="0"/>
              <a:t>Does a customer insert a card</a:t>
            </a:r>
            <a:r>
              <a:rPr lang="en-US" sz="2025" dirty="0" smtClean="0"/>
              <a:t>?</a:t>
            </a:r>
          </a:p>
          <a:p>
            <a:r>
              <a:rPr lang="en-US" sz="2025" dirty="0"/>
              <a:t>How does a customer insert a card</a:t>
            </a:r>
            <a:r>
              <a:rPr lang="en-US" sz="2025" dirty="0" smtClean="0"/>
              <a:t>?</a:t>
            </a:r>
          </a:p>
          <a:p>
            <a:r>
              <a:rPr lang="en-US" sz="2025" dirty="0"/>
              <a:t>John, go to the bank!</a:t>
            </a:r>
            <a:r>
              <a:rPr lang="en-US" sz="2050" dirty="0"/>
              <a:t/>
            </a:r>
            <a:br>
              <a:rPr lang="en-US" sz="2050" dirty="0"/>
            </a:br>
            <a:endParaRPr lang="en-GB" sz="205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3074" name="Picture 2">
            <a:hlinkClick r:id="rId4" action="ppaction://hlinkfile"/>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152400" y="1828800"/>
            <a:ext cx="3387296"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534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dirty="0">
                <a:solidFill>
                  <a:schemeClr val="tx1">
                    <a:lumMod val="65000"/>
                    <a:lumOff val="35000"/>
                  </a:schemeClr>
                </a:solidFill>
              </a:rPr>
              <a:t>Research Problem</a:t>
            </a:r>
          </a:p>
          <a:p>
            <a:r>
              <a:rPr lang="en-US" dirty="0" smtClean="0">
                <a:solidFill>
                  <a:schemeClr val="tx1">
                    <a:lumMod val="65000"/>
                    <a:lumOff val="35000"/>
                  </a:schemeClr>
                </a:solidFill>
              </a:rPr>
              <a:t>Adopted Concepts</a:t>
            </a:r>
            <a:endParaRPr lang="en-US" dirty="0">
              <a:solidFill>
                <a:schemeClr val="tx1">
                  <a:lumMod val="65000"/>
                  <a:lumOff val="35000"/>
                </a:schemeClr>
              </a:solidFill>
            </a:endParaRPr>
          </a:p>
          <a:p>
            <a:r>
              <a:rPr lang="en-US" dirty="0" smtClean="0">
                <a:solidFill>
                  <a:schemeClr val="tx1">
                    <a:lumMod val="65000"/>
                    <a:lumOff val="35000"/>
                  </a:schemeClr>
                </a:solidFill>
              </a:rPr>
              <a:t>Proposed Solution</a:t>
            </a:r>
          </a:p>
          <a:p>
            <a:r>
              <a:rPr lang="en-US" dirty="0">
                <a:solidFill>
                  <a:schemeClr val="tx1">
                    <a:lumMod val="65000"/>
                    <a:lumOff val="35000"/>
                  </a:schemeClr>
                </a:solidFill>
              </a:rPr>
              <a:t>Study Purpose</a:t>
            </a:r>
          </a:p>
          <a:p>
            <a:r>
              <a:rPr lang="en-US" dirty="0">
                <a:solidFill>
                  <a:schemeClr val="tx1">
                    <a:lumMod val="65000"/>
                    <a:lumOff val="35000"/>
                  </a:schemeClr>
                </a:solidFill>
              </a:rPr>
              <a:t>Participatory Design Approach</a:t>
            </a:r>
          </a:p>
          <a:p>
            <a:r>
              <a:rPr lang="en-US" sz="3200" b="1" dirty="0">
                <a:effectLst>
                  <a:outerShdw blurRad="38100" dist="38100" dir="2700000" algn="tl">
                    <a:srgbClr val="000000">
                      <a:alpha val="43137"/>
                    </a:srgbClr>
                  </a:outerShdw>
                </a:effectLst>
              </a:rPr>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28953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Moodle</a:t>
            </a:r>
            <a:endParaRPr lang="en-GB" dirty="0"/>
          </a:p>
        </p:txBody>
      </p:sp>
      <p:sp>
        <p:nvSpPr>
          <p:cNvPr id="2" name="Content Placeholder 1"/>
          <p:cNvSpPr>
            <a:spLocks noGrp="1"/>
          </p:cNvSpPr>
          <p:nvPr>
            <p:ph sz="quarter" idx="1"/>
          </p:nvPr>
        </p:nvSpPr>
        <p:spPr/>
        <p:txBody>
          <a:bodyPr/>
          <a:lstStyle/>
          <a:p>
            <a:pPr algn="just"/>
            <a:r>
              <a:rPr lang="en-US" dirty="0"/>
              <a:t>Moodle is a free and open-source software learning management system written in PHP and distributed under the GNU General Public License.</a:t>
            </a:r>
          </a:p>
          <a:p>
            <a:pPr algn="just"/>
            <a:r>
              <a:rPr lang="en-US" dirty="0"/>
              <a:t>Developed on pedagogical principles, Moodle is used for blended learning, distance education, and other e-learning projects in schools, universities, workplaces and other sectors.</a:t>
            </a:r>
          </a:p>
          <a:p>
            <a:pPr algn="just"/>
            <a:r>
              <a:rPr lang="en-US" dirty="0"/>
              <a:t>With customizable management features, it is used to create private websites with online courses for educators and trainers to achieve learning goals</a:t>
            </a:r>
            <a:r>
              <a:rPr lang="en-US" dirty="0" smtClean="0"/>
              <a:t>.</a:t>
            </a:r>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96791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15" name="Content Placeholder 1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028132" y="304800"/>
            <a:ext cx="3924868" cy="956587"/>
          </a:xfrm>
        </p:spPr>
      </p:pic>
      <p:pic>
        <p:nvPicPr>
          <p:cNvPr id="16" name="Content Placeholder 1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219200" y="1371600"/>
            <a:ext cx="6480176" cy="4694526"/>
          </a:xfr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64961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Model for Moodle</a:t>
            </a:r>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8841" y="1447800"/>
            <a:ext cx="7324774" cy="4572000"/>
          </a:xfr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3606886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2"/>
          <p:cNvSpPr>
            <a:spLocks noGrp="1"/>
          </p:cNvSpPr>
          <p:nvPr>
            <p:ph type="title"/>
          </p:nvPr>
        </p:nvSpPr>
        <p:spPr>
          <a:xfrm>
            <a:off x="914400" y="274638"/>
            <a:ext cx="7772400" cy="1143000"/>
          </a:xfrm>
        </p:spPr>
        <p:txBody>
          <a:bodyPr/>
          <a:lstStyle/>
          <a:p>
            <a:r>
              <a:rPr lang="en-US" dirty="0" smtClean="0"/>
              <a:t>Research Problem</a:t>
            </a:r>
            <a:endParaRPr lang="en-GB" dirty="0"/>
          </a:p>
        </p:txBody>
      </p:sp>
      <p:sp>
        <p:nvSpPr>
          <p:cNvPr id="8" name="Content Placeholder 4"/>
          <p:cNvSpPr>
            <a:spLocks noGrp="1"/>
          </p:cNvSpPr>
          <p:nvPr>
            <p:ph sz="half" idx="4294967295"/>
          </p:nvPr>
        </p:nvSpPr>
        <p:spPr>
          <a:xfrm>
            <a:off x="228600" y="1722437"/>
            <a:ext cx="3820055" cy="2697163"/>
          </a:xfrm>
          <a:prstGeom prst="rect">
            <a:avLst/>
          </a:prstGeom>
        </p:spPr>
        <p:txBody>
          <a:bodyPr>
            <a:normAutofit fontScale="92500"/>
          </a:bodyPr>
          <a:lstStyle/>
          <a:p>
            <a:pPr algn="just"/>
            <a:r>
              <a:rPr lang="en-GB" sz="2800" dirty="0" smtClean="0"/>
              <a:t>Most </a:t>
            </a:r>
            <a:r>
              <a:rPr lang="en-GB" sz="2800" dirty="0"/>
              <a:t>software systems operate within a complex and variable </a:t>
            </a:r>
            <a:r>
              <a:rPr lang="en-GB" sz="2800" dirty="0" smtClean="0"/>
              <a:t>context.</a:t>
            </a:r>
          </a:p>
          <a:p>
            <a:pPr algn="just"/>
            <a:r>
              <a:rPr lang="en-US" sz="2800" b="1" dirty="0" smtClean="0"/>
              <a:t>Challenge: </a:t>
            </a:r>
            <a:r>
              <a:rPr lang="en-GB" sz="2800" dirty="0" smtClean="0"/>
              <a:t>ensure </a:t>
            </a:r>
            <a:r>
              <a:rPr lang="en-GB" sz="2800" dirty="0"/>
              <a:t>that requirements keep pace with the changing context. </a:t>
            </a:r>
          </a:p>
          <a:p>
            <a:pPr algn="just"/>
            <a:endParaRPr lang="en-GB" sz="20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465851"/>
            <a:ext cx="4191000" cy="1333500"/>
          </a:xfrm>
          <a:prstGeom prst="rect">
            <a:avLst/>
          </a:prstGeom>
          <a:ln>
            <a:noFill/>
          </a:ln>
          <a:effectLst>
            <a:softEdge rad="112500"/>
          </a:effec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299" y="1854485"/>
            <a:ext cx="3962400" cy="3302000"/>
          </a:xfrm>
          <a:prstGeom prst="rect">
            <a:avLst/>
          </a:prstGeom>
        </p:spPr>
      </p:pic>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278970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 Model for Moodle</a:t>
            </a:r>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11" name="Content Placeholder 10"/>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 y="1752600"/>
            <a:ext cx="5053972" cy="3962400"/>
          </a:xfrm>
        </p:spPr>
      </p:pic>
      <p:pic>
        <p:nvPicPr>
          <p:cNvPr id="12" name="Content Placeholder 1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779876" y="1731502"/>
            <a:ext cx="4287924" cy="2764298"/>
          </a:xfr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
        <p:nvSpPr>
          <p:cNvPr id="13" name="TextBox 12"/>
          <p:cNvSpPr txBox="1"/>
          <p:nvPr/>
        </p:nvSpPr>
        <p:spPr>
          <a:xfrm>
            <a:off x="5048071" y="5345668"/>
            <a:ext cx="4095929" cy="369332"/>
          </a:xfrm>
          <a:prstGeom prst="rect">
            <a:avLst/>
          </a:prstGeom>
          <a:noFill/>
        </p:spPr>
        <p:txBody>
          <a:bodyPr wrap="none" rtlCol="0">
            <a:spAutoFit/>
          </a:bodyPr>
          <a:lstStyle/>
          <a:p>
            <a:r>
              <a:rPr lang="en-US" dirty="0" smtClean="0"/>
              <a:t>Bulk course creation </a:t>
            </a:r>
            <a:r>
              <a:rPr lang="en-US" b="1" u="sng" dirty="0" smtClean="0"/>
              <a:t>implies</a:t>
            </a:r>
            <a:r>
              <a:rPr lang="en-US" dirty="0" smtClean="0"/>
              <a:t> Upload Courses </a:t>
            </a:r>
            <a:endParaRPr lang="en-GB" dirty="0"/>
          </a:p>
        </p:txBody>
      </p:sp>
    </p:spTree>
    <p:extLst>
      <p:ext uri="{BB962C8B-B14F-4D97-AF65-F5344CB8AC3E}">
        <p14:creationId xmlns:p14="http://schemas.microsoft.com/office/powerpoint/2010/main" val="3166072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 between BPM and FM</a:t>
            </a:r>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2476219799"/>
              </p:ext>
            </p:extLst>
          </p:nvPr>
        </p:nvGraphicFramePr>
        <p:xfrm>
          <a:off x="914400" y="1717040"/>
          <a:ext cx="7772400" cy="1483360"/>
        </p:xfrm>
        <a:graphic>
          <a:graphicData uri="http://schemas.openxmlformats.org/drawingml/2006/table">
            <a:tbl>
              <a:tblPr firstRow="1" bandRow="1">
                <a:tableStyleId>{5C22544A-7EE6-4342-B048-85BDC9FD1C3A}</a:tableStyleId>
              </a:tblPr>
              <a:tblGrid>
                <a:gridCol w="3886200"/>
                <a:gridCol w="3886200"/>
              </a:tblGrid>
              <a:tr h="370840">
                <a:tc>
                  <a:txBody>
                    <a:bodyPr/>
                    <a:lstStyle/>
                    <a:p>
                      <a:pPr algn="ctr"/>
                      <a:r>
                        <a:rPr lang="en-US" dirty="0" smtClean="0"/>
                        <a:t>Business Process Model</a:t>
                      </a:r>
                      <a:r>
                        <a:rPr lang="en-US" baseline="0" dirty="0" smtClean="0"/>
                        <a:t> Task</a:t>
                      </a:r>
                      <a:endParaRPr lang="en-GB" dirty="0"/>
                    </a:p>
                  </a:txBody>
                  <a:tcPr/>
                </a:tc>
                <a:tc>
                  <a:txBody>
                    <a:bodyPr/>
                    <a:lstStyle/>
                    <a:p>
                      <a:pPr algn="ctr"/>
                      <a:r>
                        <a:rPr lang="en-US" dirty="0" smtClean="0"/>
                        <a:t>Feature</a:t>
                      </a:r>
                      <a:endParaRPr lang="en-GB" dirty="0"/>
                    </a:p>
                  </a:txBody>
                  <a:tcPr/>
                </a:tc>
              </a:tr>
              <a:tr h="370840">
                <a:tc>
                  <a:txBody>
                    <a:bodyPr/>
                    <a:lstStyle/>
                    <a:p>
                      <a:r>
                        <a:rPr lang="en-US" dirty="0" smtClean="0"/>
                        <a:t>Course Creation Transaction</a:t>
                      </a:r>
                      <a:endParaRPr lang="en-GB" dirty="0"/>
                    </a:p>
                  </a:txBody>
                  <a:tcPr/>
                </a:tc>
                <a:tc>
                  <a:txBody>
                    <a:bodyPr/>
                    <a:lstStyle/>
                    <a:p>
                      <a:endParaRPr lang="en-GB"/>
                    </a:p>
                  </a:txBody>
                  <a:tcPr/>
                </a:tc>
              </a:tr>
              <a:tr h="370840">
                <a:tc>
                  <a:txBody>
                    <a:bodyPr/>
                    <a:lstStyle/>
                    <a:p>
                      <a:pPr lvl="1"/>
                      <a:r>
                        <a:rPr lang="en-US" dirty="0" smtClean="0"/>
                        <a:t>Task:</a:t>
                      </a:r>
                      <a:r>
                        <a:rPr lang="en-US" baseline="0" dirty="0" smtClean="0"/>
                        <a:t> </a:t>
                      </a:r>
                      <a:r>
                        <a:rPr lang="en-US" dirty="0" smtClean="0"/>
                        <a:t>Adding</a:t>
                      </a:r>
                      <a:r>
                        <a:rPr lang="en-US" baseline="0" dirty="0" smtClean="0"/>
                        <a:t> Courses</a:t>
                      </a:r>
                      <a:endParaRPr lang="en-GB" dirty="0"/>
                    </a:p>
                  </a:txBody>
                  <a:tcPr/>
                </a:tc>
                <a:tc>
                  <a:txBody>
                    <a:bodyPr/>
                    <a:lstStyle/>
                    <a:p>
                      <a:r>
                        <a:rPr lang="en-US" dirty="0" smtClean="0"/>
                        <a:t>Bulk Course Creation</a:t>
                      </a:r>
                      <a:endParaRPr lang="en-GB" dirty="0"/>
                    </a:p>
                  </a:txBody>
                  <a:tcPr/>
                </a:tc>
              </a:tr>
              <a:tr h="370840">
                <a:tc>
                  <a:txBody>
                    <a:bodyPr/>
                    <a:lstStyle/>
                    <a:p>
                      <a:pPr lvl="1"/>
                      <a:r>
                        <a:rPr lang="en-US" dirty="0" smtClean="0"/>
                        <a:t>Task: Upload Courses</a:t>
                      </a:r>
                      <a:endParaRPr lang="en-GB" dirty="0"/>
                    </a:p>
                  </a:txBody>
                  <a:tcPr/>
                </a:tc>
                <a:tc>
                  <a:txBody>
                    <a:bodyPr/>
                    <a:lstStyle/>
                    <a:p>
                      <a:r>
                        <a:rPr lang="en-US" dirty="0" smtClean="0"/>
                        <a:t>Upload Course</a:t>
                      </a:r>
                      <a:endParaRPr lang="en-GB" dirty="0"/>
                    </a:p>
                  </a:txBody>
                  <a:tcPr/>
                </a:tc>
              </a:tr>
            </a:tbl>
          </a:graphicData>
        </a:graphic>
      </p:graphicFrame>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3166072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a:t>
            </a:r>
            <a:r>
              <a:rPr lang="en-US" sz="2000" dirty="0" smtClean="0"/>
              <a:t>(1)</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5"/>
          <p:cNvSpPr>
            <a:spLocks noGrp="1"/>
          </p:cNvSpPr>
          <p:nvPr>
            <p:ph sz="quarter" idx="1"/>
          </p:nvPr>
        </p:nvSpPr>
        <p:spPr/>
        <p:txBody>
          <a:bodyPr>
            <a:normAutofit lnSpcReduction="10000"/>
          </a:bodyPr>
          <a:lstStyle/>
          <a:p>
            <a:r>
              <a:rPr lang="en-GB" b="1" dirty="0"/>
              <a:t>Courses</a:t>
            </a:r>
          </a:p>
          <a:p>
            <a:pPr lvl="1"/>
            <a:r>
              <a:rPr lang="en-GB" dirty="0"/>
              <a:t>Courses are the spaces on Moodle where teachers add learning materials and activities for their students. Courses may be created by admins, course creators or managers. Teachers can then add the content and re-organise them according to their own needs. </a:t>
            </a:r>
          </a:p>
          <a:p>
            <a:r>
              <a:rPr lang="en-GB" b="1" dirty="0"/>
              <a:t>Module: Adding a new course</a:t>
            </a:r>
          </a:p>
          <a:p>
            <a:r>
              <a:rPr lang="en-GB" b="1" dirty="0"/>
              <a:t>Feature: Bulk course creation</a:t>
            </a:r>
          </a:p>
          <a:p>
            <a:pPr lvl="1"/>
            <a:r>
              <a:rPr lang="en-GB" dirty="0"/>
              <a:t>This feature enables users to create several courses at once by defining them in a CSV file. For full details on how to bulk create courses and use course templates, see Module: Upload courses.</a:t>
            </a:r>
          </a:p>
          <a:p>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2344083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a:t>
            </a:r>
            <a:r>
              <a:rPr lang="en-US" sz="2000" dirty="0" smtClean="0"/>
              <a:t>(2)</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5"/>
          <p:cNvSpPr>
            <a:spLocks noGrp="1"/>
          </p:cNvSpPr>
          <p:nvPr>
            <p:ph sz="quarter" idx="1"/>
          </p:nvPr>
        </p:nvSpPr>
        <p:spPr/>
        <p:txBody>
          <a:bodyPr>
            <a:normAutofit/>
          </a:bodyPr>
          <a:lstStyle/>
          <a:p>
            <a:r>
              <a:rPr lang="en-GB" b="1" dirty="0"/>
              <a:t>Module: Upload courses</a:t>
            </a:r>
          </a:p>
          <a:p>
            <a:r>
              <a:rPr lang="en-GB" b="1" dirty="0"/>
              <a:t>Feature: To upload one or more courses</a:t>
            </a:r>
          </a:p>
          <a:p>
            <a:pPr marL="777240" lvl="1" indent="-457200">
              <a:buFont typeface="+mj-lt"/>
              <a:buAutoNum type="arabicParenR"/>
            </a:pPr>
            <a:r>
              <a:rPr lang="en-GB" dirty="0"/>
              <a:t>Go to Administration &gt; Site administration &gt; Courses &gt; Upload courses</a:t>
            </a:r>
          </a:p>
          <a:p>
            <a:pPr marL="777240" lvl="1" indent="-457200">
              <a:buFont typeface="+mj-lt"/>
              <a:buAutoNum type="arabicParenR"/>
            </a:pPr>
            <a:r>
              <a:rPr lang="en-GB" dirty="0"/>
              <a:t>Either drag and drop the CSV file or click the 'Choose a file' button and select the file in the file picker</a:t>
            </a:r>
          </a:p>
          <a:p>
            <a:pPr marL="777240" lvl="1" indent="-457200">
              <a:buFont typeface="+mj-lt"/>
              <a:buAutoNum type="arabicParenR"/>
            </a:pPr>
            <a:r>
              <a:rPr lang="en-GB" dirty="0"/>
              <a:t>Select appropriate import options carefully, and then click the preview button.</a:t>
            </a:r>
          </a:p>
          <a:p>
            <a:pPr marL="0" indent="0">
              <a:buNone/>
            </a:pP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933070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a:t>
            </a:r>
            <a:r>
              <a:rPr lang="en-US" sz="2000" dirty="0" smtClean="0"/>
              <a:t>(3)</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9" name="Content Placeholder 8"/>
          <p:cNvPicPr>
            <a:picLocks noGrp="1"/>
          </p:cNvPicPr>
          <p:nvPr>
            <p:ph sz="quarter" idx="1"/>
          </p:nvPr>
        </p:nvPicPr>
        <p:blipFill>
          <a:blip r:embed="rId4">
            <a:extLst>
              <a:ext uri="{28A0092B-C50C-407E-A947-70E740481C1C}">
                <a14:useLocalDpi xmlns:a14="http://schemas.microsoft.com/office/drawing/2010/main" val="0"/>
              </a:ext>
            </a:extLst>
          </a:blip>
          <a:stretch>
            <a:fillRect/>
          </a:stretch>
        </p:blipFill>
        <p:spPr>
          <a:xfrm>
            <a:off x="396928" y="1599540"/>
            <a:ext cx="8518472" cy="4420260"/>
          </a:xfrm>
          <a:prstGeom prst="rect">
            <a:avLst/>
          </a:prstGeom>
        </p:spPr>
      </p:pic>
    </p:spTree>
    <p:extLst>
      <p:ext uri="{BB962C8B-B14F-4D97-AF65-F5344CB8AC3E}">
        <p14:creationId xmlns:p14="http://schemas.microsoft.com/office/powerpoint/2010/main" val="622071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a:t>
            </a:r>
            <a:r>
              <a:rPr lang="en-US" sz="2000" dirty="0" smtClean="0"/>
              <a:t>(4)</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Content Placeholder 5"/>
          <p:cNvSpPr>
            <a:spLocks noGrp="1"/>
          </p:cNvSpPr>
          <p:nvPr>
            <p:ph sz="quarter" idx="1"/>
          </p:nvPr>
        </p:nvSpPr>
        <p:spPr/>
        <p:txBody>
          <a:bodyPr>
            <a:normAutofit/>
          </a:bodyPr>
          <a:lstStyle/>
          <a:p>
            <a:r>
              <a:rPr lang="en-GB" b="1" dirty="0"/>
              <a:t>Problem </a:t>
            </a:r>
          </a:p>
          <a:p>
            <a:pPr lvl="1"/>
            <a:r>
              <a:rPr lang="en-GB" dirty="0"/>
              <a:t>Suppose you created a CSV file containing a list of new courses he wants to add in German language as shown in the figure below:</a:t>
            </a:r>
          </a:p>
          <a:p>
            <a:pPr marL="0" indent="0">
              <a:buNone/>
            </a:pP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752600" y="3276600"/>
            <a:ext cx="5791200" cy="2438400"/>
          </a:xfrm>
          <a:prstGeom prst="rect">
            <a:avLst/>
          </a:prstGeom>
        </p:spPr>
      </p:pic>
    </p:spTree>
    <p:extLst>
      <p:ext uri="{BB962C8B-B14F-4D97-AF65-F5344CB8AC3E}">
        <p14:creationId xmlns:p14="http://schemas.microsoft.com/office/powerpoint/2010/main" val="419193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rmAutofit/>
          </a:bodyPr>
          <a:lstStyle/>
          <a:p>
            <a:r>
              <a:rPr lang="en-US" dirty="0" smtClean="0"/>
              <a:t>Case Study </a:t>
            </a:r>
            <a:r>
              <a:rPr lang="en-US" sz="2000" dirty="0" smtClean="0"/>
              <a:t>(5)</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Content Placeholder 5"/>
          <p:cNvSpPr>
            <a:spLocks noGrp="1"/>
          </p:cNvSpPr>
          <p:nvPr>
            <p:ph sz="quarter" idx="1"/>
          </p:nvPr>
        </p:nvSpPr>
        <p:spPr>
          <a:xfrm>
            <a:off x="914400" y="1295400"/>
            <a:ext cx="7772400" cy="4572000"/>
          </a:xfrm>
        </p:spPr>
        <p:txBody>
          <a:bodyPr>
            <a:normAutofit/>
          </a:bodyPr>
          <a:lstStyle/>
          <a:p>
            <a:r>
              <a:rPr lang="en-GB" b="1" dirty="0" smtClean="0"/>
              <a:t>Problem</a:t>
            </a:r>
          </a:p>
          <a:p>
            <a:pPr lvl="1"/>
            <a:r>
              <a:rPr lang="en-GB" dirty="0" smtClean="0"/>
              <a:t>After </a:t>
            </a:r>
            <a:r>
              <a:rPr lang="en-GB" dirty="0"/>
              <a:t>you uploaded the CSV file, and you viewed the uploaded course results, the special German character “ä” is replaced with incorrect symbols “?”, such as in line 3 shown below:</a:t>
            </a:r>
          </a:p>
          <a:p>
            <a:pPr marL="0" indent="0">
              <a:buNone/>
            </a:pPr>
            <a:endParaRPr lang="en-GB"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990601" y="2971800"/>
            <a:ext cx="7658098" cy="3200402"/>
          </a:xfrm>
          <a:prstGeom prst="rect">
            <a:avLst/>
          </a:prstGeom>
        </p:spPr>
      </p:pic>
    </p:spTree>
    <p:extLst>
      <p:ext uri="{BB962C8B-B14F-4D97-AF65-F5344CB8AC3E}">
        <p14:creationId xmlns:p14="http://schemas.microsoft.com/office/powerpoint/2010/main" val="1064726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Templates </a:t>
            </a:r>
            <a:endParaRPr lang="en-US"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
        <p:nvSpPr>
          <p:cNvPr id="10" name="Content Placeholder 9"/>
          <p:cNvSpPr>
            <a:spLocks noGrp="1"/>
          </p:cNvSpPr>
          <p:nvPr>
            <p:ph sz="quarter" idx="1"/>
          </p:nvPr>
        </p:nvSpPr>
        <p:spPr/>
        <p:txBody>
          <a:bodyPr/>
          <a:lstStyle/>
          <a:p>
            <a:r>
              <a:rPr lang="en-US" dirty="0" smtClean="0"/>
              <a:t>See </a:t>
            </a:r>
            <a:r>
              <a:rPr lang="en-US" dirty="0" smtClean="0">
                <a:hlinkClick r:id="rId4" action="ppaction://hlinkfile"/>
              </a:rPr>
              <a:t>Topic Template</a:t>
            </a:r>
            <a:endParaRPr lang="en-US" dirty="0" smtClean="0"/>
          </a:p>
          <a:p>
            <a:r>
              <a:rPr lang="en-US" dirty="0" smtClean="0"/>
              <a:t>See </a:t>
            </a:r>
            <a:r>
              <a:rPr lang="en-US" dirty="0" smtClean="0">
                <a:hlinkClick r:id="rId5" action="ppaction://hlinkfile"/>
              </a:rPr>
              <a:t>Investigation Template</a:t>
            </a:r>
            <a:endParaRPr lang="en-US" dirty="0" smtClean="0"/>
          </a:p>
          <a:p>
            <a:r>
              <a:rPr lang="en-US" dirty="0" smtClean="0"/>
              <a:t>See </a:t>
            </a:r>
            <a:r>
              <a:rPr lang="en-US" dirty="0" smtClean="0">
                <a:hlinkClick r:id="rId6" action="ppaction://hlinkfile"/>
              </a:rPr>
              <a:t>Investigation Elaboration Template</a:t>
            </a:r>
            <a:endParaRPr lang="en-US" dirty="0" smtClean="0"/>
          </a:p>
          <a:p>
            <a:r>
              <a:rPr lang="en-US" dirty="0" smtClean="0"/>
              <a:t>See </a:t>
            </a:r>
            <a:r>
              <a:rPr lang="en-US" dirty="0" smtClean="0">
                <a:hlinkClick r:id="rId7" action="ppaction://hlinkfile"/>
              </a:rPr>
              <a:t>Problem Correction Template</a:t>
            </a:r>
            <a:endParaRPr lang="en-GB" dirty="0"/>
          </a:p>
        </p:txBody>
      </p:sp>
    </p:spTree>
    <p:extLst>
      <p:ext uri="{BB962C8B-B14F-4D97-AF65-F5344CB8AC3E}">
        <p14:creationId xmlns:p14="http://schemas.microsoft.com/office/powerpoint/2010/main" val="3923457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6"/>
          <p:cNvSpPr>
            <a:spLocks noGrp="1"/>
          </p:cNvSpPr>
          <p:nvPr>
            <p:ph type="ctrTitle"/>
          </p:nvPr>
        </p:nvSpPr>
        <p:spPr/>
        <p:txBody>
          <a:bodyPr/>
          <a:lstStyle/>
          <a:p>
            <a:r>
              <a:rPr lang="en-US" dirty="0" smtClean="0"/>
              <a:t>Questions </a:t>
            </a:r>
            <a:endParaRPr lang="en-GB" dirty="0"/>
          </a:p>
        </p:txBody>
      </p:sp>
      <p:pic>
        <p:nvPicPr>
          <p:cNvPr id="2050" name="Picture 2" descr="C:\Users\Nada\AppData\Local\Microsoft\Windows\Temporary Internet Files\Content.IE5\0YXE2P81\depositphotos_4439888-Question-Marks-Around-Word[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150358"/>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859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a:spLocks noGrp="1"/>
          </p:cNvSpPr>
          <p:nvPr>
            <p:ph type="title"/>
          </p:nvPr>
        </p:nvSpPr>
        <p:spPr>
          <a:xfrm>
            <a:off x="457200" y="338328"/>
            <a:ext cx="8229600" cy="1252728"/>
          </a:xfrm>
        </p:spPr>
        <p:txBody>
          <a:bodyPr>
            <a:normAutofit/>
          </a:bodyPr>
          <a:lstStyle/>
          <a:p>
            <a:r>
              <a:rPr lang="en-US" dirty="0" smtClean="0"/>
              <a:t>Acquiring Users’ Input</a:t>
            </a:r>
            <a:endParaRPr lang="en-GB" dirty="0"/>
          </a:p>
        </p:txBody>
      </p:sp>
      <p:sp>
        <p:nvSpPr>
          <p:cNvPr id="8" name="Content Placeholder 3"/>
          <p:cNvSpPr>
            <a:spLocks noGrp="1"/>
          </p:cNvSpPr>
          <p:nvPr>
            <p:ph sz="half" idx="4294967295"/>
          </p:nvPr>
        </p:nvSpPr>
        <p:spPr>
          <a:xfrm>
            <a:off x="152400" y="2895600"/>
            <a:ext cx="3429000" cy="1676400"/>
          </a:xfrm>
          <a:prstGeom prst="rect">
            <a:avLst/>
          </a:prstGeom>
        </p:spPr>
        <p:txBody>
          <a:bodyPr>
            <a:normAutofit fontScale="77500" lnSpcReduction="20000"/>
          </a:bodyPr>
          <a:lstStyle/>
          <a:p>
            <a:pPr algn="just"/>
            <a:r>
              <a:rPr lang="en-US" sz="3100" b="1" dirty="0" smtClean="0"/>
              <a:t>Challenge</a:t>
            </a:r>
            <a:r>
              <a:rPr lang="en-US" sz="3100" b="1" dirty="0"/>
              <a:t>: </a:t>
            </a:r>
            <a:r>
              <a:rPr lang="en-US" sz="3100" dirty="0" smtClean="0"/>
              <a:t>users </a:t>
            </a:r>
            <a:r>
              <a:rPr lang="en-US" sz="3100" dirty="0"/>
              <a:t>provide their feedback on the fulfilment of requirements in a very restrictive manner such as ranking</a:t>
            </a:r>
            <a:endParaRPr lang="en-GB" sz="3100" dirty="0"/>
          </a:p>
          <a:p>
            <a:pPr algn="just"/>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6982" y="4724400"/>
            <a:ext cx="2405418" cy="1553168"/>
          </a:xfrm>
          <a:prstGeom prst="rect">
            <a:avLst/>
          </a:prstGeom>
        </p:spPr>
      </p:pic>
      <p:sp>
        <p:nvSpPr>
          <p:cNvPr id="10" name="Content Placeholder 3"/>
          <p:cNvSpPr>
            <a:spLocks noGrp="1"/>
          </p:cNvSpPr>
          <p:nvPr>
            <p:ph sz="half" idx="4294967295"/>
          </p:nvPr>
        </p:nvSpPr>
        <p:spPr>
          <a:xfrm>
            <a:off x="4828644" y="2847039"/>
            <a:ext cx="3820055" cy="2697163"/>
          </a:xfrm>
          <a:prstGeom prst="rect">
            <a:avLst/>
          </a:prstGeom>
        </p:spPr>
        <p:txBody>
          <a:bodyPr>
            <a:normAutofit/>
          </a:bodyPr>
          <a:lstStyle/>
          <a:p>
            <a:pPr algn="just"/>
            <a:r>
              <a:rPr lang="en-US" sz="2400" b="1" dirty="0" smtClean="0"/>
              <a:t>Challenge</a:t>
            </a:r>
            <a:r>
              <a:rPr lang="en-US" sz="2400" b="1" dirty="0"/>
              <a:t>: </a:t>
            </a:r>
            <a:r>
              <a:rPr lang="en-US" sz="2400" b="1" dirty="0" smtClean="0"/>
              <a:t>or </a:t>
            </a:r>
            <a:r>
              <a:rPr lang="en-US" sz="2400" dirty="0"/>
              <a:t>users provide their feedback on the fulfilment of requirements either in a natural language and an ad-hoc manner </a:t>
            </a:r>
          </a:p>
          <a:p>
            <a:pPr algn="just"/>
            <a:endParaRPr lang="en-GB"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495799"/>
            <a:ext cx="1744372" cy="1716917"/>
          </a:xfrm>
          <a:prstGeom prst="rect">
            <a:avLst/>
          </a:prstGeom>
        </p:spPr>
      </p:pic>
      <p:sp>
        <p:nvSpPr>
          <p:cNvPr id="12" name="Rectangle 11"/>
          <p:cNvSpPr/>
          <p:nvPr/>
        </p:nvSpPr>
        <p:spPr>
          <a:xfrm>
            <a:off x="838200" y="1806714"/>
            <a:ext cx="7739418" cy="892552"/>
          </a:xfrm>
          <a:prstGeom prst="rect">
            <a:avLst/>
          </a:prstGeom>
        </p:spPr>
        <p:txBody>
          <a:bodyPr wrap="square">
            <a:spAutoFit/>
          </a:bodyPr>
          <a:lstStyle/>
          <a:p>
            <a:pPr marL="342900" indent="-342900" algn="just">
              <a:buFont typeface="Arial" panose="020B0604020202020204" pitchFamily="34" charset="0"/>
              <a:buChar char="•"/>
            </a:pPr>
            <a:r>
              <a:rPr lang="en-GB" sz="2600" dirty="0">
                <a:solidFill>
                  <a:schemeClr val="tx2"/>
                </a:solidFill>
              </a:rPr>
              <a:t>Requirements are gathered from a diverse groups of users.</a:t>
            </a:r>
          </a:p>
          <a:p>
            <a:pPr marL="342900" indent="-342900" algn="just">
              <a:buFont typeface="Arial" panose="020B0604020202020204" pitchFamily="34" charset="0"/>
              <a:buChar char="•"/>
            </a:pPr>
            <a:r>
              <a:rPr lang="en-US" sz="2600" dirty="0">
                <a:solidFill>
                  <a:schemeClr val="tx2"/>
                </a:solidFill>
              </a:rPr>
              <a:t>Requirements are volatile in nature.</a:t>
            </a:r>
            <a:endParaRPr lang="en-GB" sz="2600" dirty="0">
              <a:solidFill>
                <a:schemeClr val="tx2"/>
              </a:solidFill>
            </a:endParaRPr>
          </a:p>
        </p:txBody>
      </p:sp>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4563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a:spLocks noGrp="1"/>
          </p:cNvSpPr>
          <p:nvPr>
            <p:ph type="title"/>
          </p:nvPr>
        </p:nvSpPr>
        <p:spPr>
          <a:xfrm>
            <a:off x="457200" y="338328"/>
            <a:ext cx="8229600" cy="1252728"/>
          </a:xfrm>
        </p:spPr>
        <p:txBody>
          <a:bodyPr/>
          <a:lstStyle/>
          <a:p>
            <a:r>
              <a:rPr lang="en-US" dirty="0" smtClean="0"/>
              <a:t>Feedback Analysis </a:t>
            </a:r>
            <a:endParaRPr lang="en-GB" dirty="0"/>
          </a:p>
        </p:txBody>
      </p:sp>
      <p:sp>
        <p:nvSpPr>
          <p:cNvPr id="8" name="Content Placeholder 3"/>
          <p:cNvSpPr>
            <a:spLocks noGrp="1"/>
          </p:cNvSpPr>
          <p:nvPr>
            <p:ph sz="half" idx="4294967295"/>
          </p:nvPr>
        </p:nvSpPr>
        <p:spPr>
          <a:xfrm>
            <a:off x="228600" y="1905000"/>
            <a:ext cx="3820055" cy="4185313"/>
          </a:xfrm>
          <a:prstGeom prst="rect">
            <a:avLst/>
          </a:prstGeom>
        </p:spPr>
        <p:txBody>
          <a:bodyPr>
            <a:normAutofit lnSpcReduction="10000"/>
          </a:bodyPr>
          <a:lstStyle/>
          <a:p>
            <a:pPr algn="just"/>
            <a:r>
              <a:rPr lang="en-US" dirty="0" smtClean="0"/>
              <a:t>A range </a:t>
            </a:r>
            <a:r>
              <a:rPr lang="en-US" dirty="0"/>
              <a:t>of semi-automated techniques have been suggested to handle such user data </a:t>
            </a:r>
            <a:endParaRPr lang="en-US" dirty="0" smtClean="0"/>
          </a:p>
          <a:p>
            <a:pPr algn="just"/>
            <a:r>
              <a:rPr lang="en-US" b="1" dirty="0" smtClean="0"/>
              <a:t>Benefits:</a:t>
            </a:r>
            <a:r>
              <a:rPr lang="en-US" dirty="0" smtClean="0"/>
              <a:t> These </a:t>
            </a:r>
            <a:r>
              <a:rPr lang="en-US" dirty="0"/>
              <a:t>techniques may be used to gather, interpret, aggregate, and revise what users </a:t>
            </a:r>
            <a:r>
              <a:rPr lang="en-US" dirty="0" smtClean="0"/>
              <a:t>say</a:t>
            </a:r>
          </a:p>
          <a:p>
            <a:pPr algn="just"/>
            <a:r>
              <a:rPr lang="en-US" b="1" dirty="0" smtClean="0"/>
              <a:t>Challenges:</a:t>
            </a:r>
            <a:r>
              <a:rPr lang="en-US" dirty="0" smtClean="0"/>
              <a:t> </a:t>
            </a:r>
            <a:r>
              <a:rPr lang="en-US" dirty="0"/>
              <a:t>issues </a:t>
            </a:r>
            <a:r>
              <a:rPr lang="en-US" dirty="0" smtClean="0"/>
              <a:t>such as </a:t>
            </a:r>
            <a:r>
              <a:rPr lang="en-US" dirty="0"/>
              <a:t>bias and </a:t>
            </a:r>
            <a:r>
              <a:rPr lang="en-US" dirty="0" smtClean="0"/>
              <a:t>subjectivity</a:t>
            </a:r>
            <a:endParaRPr lang="en-GB" dirty="0"/>
          </a:p>
        </p:txBody>
      </p:sp>
      <p:pic>
        <p:nvPicPr>
          <p:cNvPr id="9" name="Content Placeholder 9"/>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181600" y="2438400"/>
            <a:ext cx="3596217" cy="2697163"/>
          </a:xfrm>
          <a:prstGeom prst="rect">
            <a:avLst/>
          </a:prstGeom>
        </p:spPr>
      </p:pic>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16158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2" name="Content Placeholder 1"/>
          <p:cNvSpPr>
            <a:spLocks noGrp="1"/>
          </p:cNvSpPr>
          <p:nvPr>
            <p:ph sz="quarter" idx="1"/>
          </p:nvPr>
        </p:nvSpPr>
        <p:spPr/>
        <p:txBody>
          <a:bodyPr/>
          <a:lstStyle/>
          <a:p>
            <a:r>
              <a:rPr lang="en-US" dirty="0">
                <a:solidFill>
                  <a:schemeClr val="tx1">
                    <a:lumMod val="65000"/>
                    <a:lumOff val="35000"/>
                  </a:schemeClr>
                </a:solidFill>
              </a:rPr>
              <a:t>Research Problem</a:t>
            </a:r>
          </a:p>
          <a:p>
            <a:r>
              <a:rPr lang="en-US" sz="3200" b="1" dirty="0" smtClean="0">
                <a:effectLst>
                  <a:outerShdw blurRad="38100" dist="38100" dir="2700000" algn="tl">
                    <a:srgbClr val="000000">
                      <a:alpha val="43137"/>
                    </a:srgbClr>
                  </a:outerShdw>
                </a:effectLst>
              </a:rPr>
              <a:t>Adopted Concepts</a:t>
            </a:r>
            <a:endParaRPr lang="en-US" sz="3200" b="1" dirty="0">
              <a:effectLst>
                <a:outerShdw blurRad="38100" dist="38100" dir="2700000" algn="tl">
                  <a:srgbClr val="000000">
                    <a:alpha val="43137"/>
                  </a:srgbClr>
                </a:outerShdw>
              </a:effectLst>
            </a:endParaRPr>
          </a:p>
          <a:p>
            <a:r>
              <a:rPr lang="en-US" dirty="0" smtClean="0">
                <a:solidFill>
                  <a:schemeClr val="tx1">
                    <a:lumMod val="65000"/>
                    <a:lumOff val="35000"/>
                  </a:schemeClr>
                </a:solidFill>
              </a:rPr>
              <a:t>Proposed Solution</a:t>
            </a:r>
          </a:p>
          <a:p>
            <a:r>
              <a:rPr lang="en-US" dirty="0" smtClean="0">
                <a:solidFill>
                  <a:schemeClr val="tx1">
                    <a:lumMod val="65000"/>
                    <a:lumOff val="35000"/>
                  </a:schemeClr>
                </a:solidFill>
              </a:rPr>
              <a:t>Study Purpose</a:t>
            </a:r>
          </a:p>
          <a:p>
            <a:r>
              <a:rPr lang="en-US" dirty="0" smtClean="0">
                <a:solidFill>
                  <a:schemeClr val="tx1">
                    <a:lumMod val="65000"/>
                    <a:lumOff val="35000"/>
                  </a:schemeClr>
                </a:solidFill>
              </a:rPr>
              <a:t>Participatory Design Approach</a:t>
            </a:r>
          </a:p>
          <a:p>
            <a:r>
              <a:rPr lang="en-US" dirty="0" smtClean="0">
                <a:solidFill>
                  <a:schemeClr val="tx1">
                    <a:lumMod val="65000"/>
                    <a:lumOff val="35000"/>
                  </a:schemeClr>
                </a:solidFill>
              </a:rPr>
              <a:t>Case Study</a:t>
            </a:r>
          </a:p>
          <a:p>
            <a:pPr marL="0" indent="0">
              <a:buNone/>
            </a:pPr>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26 Dec 2016</a:t>
            </a:r>
            <a:endParaRPr lang="en-US"/>
          </a:p>
        </p:txBody>
      </p:sp>
      <p:sp>
        <p:nvSpPr>
          <p:cNvPr id="5" name="Footer Placeholder 4"/>
          <p:cNvSpPr>
            <a:spLocks noGrp="1"/>
          </p:cNvSpPr>
          <p:nvPr>
            <p:ph type="ftr" sz="quarter" idx="11"/>
          </p:nvPr>
        </p:nvSpPr>
        <p:spPr/>
        <p:txBody>
          <a:bodyPr/>
          <a:lstStyle/>
          <a:p>
            <a:r>
              <a:rPr lang="en-US" smtClean="0"/>
              <a:t>PD Customers' Introductory Session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4294062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Change Management Process</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2119918276"/>
              </p:ext>
            </p:extLst>
          </p:nvPr>
        </p:nvGraphicFramePr>
        <p:xfrm>
          <a:off x="381000" y="1447800"/>
          <a:ext cx="8534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214160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Models </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pic>
        <p:nvPicPr>
          <p:cNvPr id="1027" name="Picture 3" descr="D:\PhD\Participatory Design\Study Materials\Introductory Sessions\bpm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4000"/>
            <a:ext cx="270542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76200" y="3733800"/>
            <a:ext cx="892975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691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Model</a:t>
            </a:r>
            <a:endParaRPr lang="en-GB" dirty="0"/>
          </a:p>
        </p:txBody>
      </p:sp>
      <p:sp>
        <p:nvSpPr>
          <p:cNvPr id="3" name="Date Placeholder 2"/>
          <p:cNvSpPr>
            <a:spLocks noGrp="1"/>
          </p:cNvSpPr>
          <p:nvPr>
            <p:ph type="dt" sz="half" idx="10"/>
          </p:nvPr>
        </p:nvSpPr>
        <p:spPr/>
        <p:txBody>
          <a:bodyPr/>
          <a:lstStyle/>
          <a:p>
            <a:r>
              <a:rPr lang="en-US" smtClean="0"/>
              <a:t>26 Dec 2016</a:t>
            </a:r>
            <a:endParaRPr lang="en-US"/>
          </a:p>
        </p:txBody>
      </p:sp>
      <p:sp>
        <p:nvSpPr>
          <p:cNvPr id="4" name="Footer Placeholder 3"/>
          <p:cNvSpPr>
            <a:spLocks noGrp="1"/>
          </p:cNvSpPr>
          <p:nvPr>
            <p:ph type="ftr" sz="quarter" idx="11"/>
          </p:nvPr>
        </p:nvSpPr>
        <p:spPr/>
        <p:txBody>
          <a:bodyPr/>
          <a:lstStyle/>
          <a:p>
            <a:r>
              <a:rPr lang="en-US" smtClean="0"/>
              <a:t>PD Customers' Introductory Session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905000"/>
            <a:ext cx="7381876" cy="3810000"/>
          </a:xfr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 y="0"/>
            <a:ext cx="990600" cy="9906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399" y="7392"/>
            <a:ext cx="990601" cy="990599"/>
          </a:xfrm>
          <a:prstGeom prst="rect">
            <a:avLst/>
          </a:prstGeom>
        </p:spPr>
      </p:pic>
    </p:spTree>
    <p:extLst>
      <p:ext uri="{BB962C8B-B14F-4D97-AF65-F5344CB8AC3E}">
        <p14:creationId xmlns:p14="http://schemas.microsoft.com/office/powerpoint/2010/main" val="3296640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FFFFFF"/>
      </a:accent6>
      <a:hlink>
        <a:srgbClr val="F491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688</TotalTime>
  <Words>1010</Words>
  <Application>Microsoft Office PowerPoint</Application>
  <PresentationFormat>On-screen Show (4:3)</PresentationFormat>
  <Paragraphs>287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Equity</vt:lpstr>
      <vt:lpstr>Agenda</vt:lpstr>
      <vt:lpstr>Agenda</vt:lpstr>
      <vt:lpstr>Research Problem</vt:lpstr>
      <vt:lpstr>Acquiring Users’ Input</vt:lpstr>
      <vt:lpstr>Feedback Analysis </vt:lpstr>
      <vt:lpstr>Agenda</vt:lpstr>
      <vt:lpstr>Software Change Management Process</vt:lpstr>
      <vt:lpstr>Business Process Models </vt:lpstr>
      <vt:lpstr>Feature Model</vt:lpstr>
      <vt:lpstr>Feature Specification Document</vt:lpstr>
      <vt:lpstr>Agenda</vt:lpstr>
      <vt:lpstr>Communication Process (1)</vt:lpstr>
      <vt:lpstr>Communication Process (2)</vt:lpstr>
      <vt:lpstr>Communication Process (3)</vt:lpstr>
      <vt:lpstr>Communication Process (4)</vt:lpstr>
      <vt:lpstr>Communication Process (5)</vt:lpstr>
      <vt:lpstr>Communication Process (6)</vt:lpstr>
      <vt:lpstr>Feedback Threads</vt:lpstr>
      <vt:lpstr>Agenda</vt:lpstr>
      <vt:lpstr>Study Purpose</vt:lpstr>
      <vt:lpstr>PD Approach</vt:lpstr>
      <vt:lpstr>Levels of Detail - Context</vt:lpstr>
      <vt:lpstr>Levels of Detail - Depth</vt:lpstr>
      <vt:lpstr>Methods</vt:lpstr>
      <vt:lpstr>Attempto Controlled English (ACE)</vt:lpstr>
      <vt:lpstr>Agenda</vt:lpstr>
      <vt:lpstr>Moodle</vt:lpstr>
      <vt:lpstr>PowerPoint Presentation</vt:lpstr>
      <vt:lpstr>Business Process Model for Moodle</vt:lpstr>
      <vt:lpstr>Feature Model for Moodle</vt:lpstr>
      <vt:lpstr>Link between BPM and FM</vt:lpstr>
      <vt:lpstr>Case Study (1)</vt:lpstr>
      <vt:lpstr>Case Study (2)</vt:lpstr>
      <vt:lpstr>Case Study (3)</vt:lpstr>
      <vt:lpstr>Case Study (4)</vt:lpstr>
      <vt:lpstr>Case Study (5)</vt:lpstr>
      <vt:lpstr>Templates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Participatory Design Study</dc:title>
  <dc:creator>Nada Sherief</dc:creator>
  <cp:lastModifiedBy>Nada Sherief</cp:lastModifiedBy>
  <cp:revision>63</cp:revision>
  <dcterms:created xsi:type="dcterms:W3CDTF">2006-08-16T00:00:00Z</dcterms:created>
  <dcterms:modified xsi:type="dcterms:W3CDTF">2018-06-24T19:29:55Z</dcterms:modified>
</cp:coreProperties>
</file>