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80E684"/>
    <a:srgbClr val="79DA7E"/>
    <a:srgbClr val="68BC6B"/>
    <a:srgbClr val="75D279"/>
    <a:srgbClr val="72CE76"/>
    <a:srgbClr val="34C83F"/>
    <a:srgbClr val="37D142"/>
    <a:srgbClr val="A8D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 showGuides="1">
      <p:cViewPr>
        <p:scale>
          <a:sx n="61" d="100"/>
          <a:sy n="61" d="100"/>
        </p:scale>
        <p:origin x="712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6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9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72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4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3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9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2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61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0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41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54D6-2BFE-8943-84D8-232024A4043F}" type="datetimeFigureOut">
              <a:rPr kumimoji="1" lang="ja-JP" altLang="en-US" smtClean="0"/>
              <a:t>2018/4/1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6BAF9-9146-8846-BA39-7B6E04E94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21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図形グループ 15"/>
          <p:cNvGrpSpPr/>
          <p:nvPr/>
        </p:nvGrpSpPr>
        <p:grpSpPr>
          <a:xfrm>
            <a:off x="832950" y="353683"/>
            <a:ext cx="6504317" cy="6504317"/>
            <a:chOff x="832950" y="353683"/>
            <a:chExt cx="6504317" cy="6504317"/>
          </a:xfrm>
        </p:grpSpPr>
        <p:sp>
          <p:nvSpPr>
            <p:cNvPr id="8" name="角丸四角形 7"/>
            <p:cNvSpPr/>
            <p:nvPr/>
          </p:nvSpPr>
          <p:spPr>
            <a:xfrm>
              <a:off x="832950" y="353683"/>
              <a:ext cx="6504317" cy="6504317"/>
            </a:xfrm>
            <a:prstGeom prst="roundRect">
              <a:avLst>
                <a:gd name="adj" fmla="val 0"/>
              </a:avLst>
            </a:prstGeom>
            <a:solidFill>
              <a:srgbClr val="339966"/>
            </a:solidFill>
            <a:ln>
              <a:noFill/>
            </a:ln>
            <a:scene3d>
              <a:camera prst="orthographicFront">
                <a:rot lat="21599994" lon="21299997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004" y="4601032"/>
              <a:ext cx="1821428" cy="1953242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008" y="2217477"/>
              <a:ext cx="5410200" cy="2776728"/>
            </a:xfrm>
            <a:prstGeom prst="rect">
              <a:avLst/>
            </a:prstGeom>
          </p:spPr>
        </p:pic>
        <p:sp>
          <p:nvSpPr>
            <p:cNvPr id="12" name="星 4 11"/>
            <p:cNvSpPr/>
            <p:nvPr/>
          </p:nvSpPr>
          <p:spPr>
            <a:xfrm rot="900000">
              <a:off x="5507665" y="886985"/>
              <a:ext cx="998943" cy="1004722"/>
            </a:xfrm>
            <a:prstGeom prst="star4">
              <a:avLst>
                <a:gd name="adj" fmla="val 187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星 4 12"/>
            <p:cNvSpPr/>
            <p:nvPr/>
          </p:nvSpPr>
          <p:spPr>
            <a:xfrm>
              <a:off x="6180373" y="1598667"/>
              <a:ext cx="402866" cy="405196"/>
            </a:xfrm>
            <a:prstGeom prst="star4">
              <a:avLst>
                <a:gd name="adj" fmla="val 187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32819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Shinjiro Niino</dc:creator>
  <cp:lastModifiedBy>Shinjiro Niino</cp:lastModifiedBy>
  <cp:revision>4</cp:revision>
  <dcterms:created xsi:type="dcterms:W3CDTF">2018-04-01T08:40:18Z</dcterms:created>
  <dcterms:modified xsi:type="dcterms:W3CDTF">2018-04-01T09:05:45Z</dcterms:modified>
</cp:coreProperties>
</file>