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 showGuides="1">
      <p:cViewPr varScale="1">
        <p:scale>
          <a:sx n="90" d="100"/>
          <a:sy n="90" d="100"/>
        </p:scale>
        <p:origin x="8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59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88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31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5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3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0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94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73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5D0D-5E6E-7243-A67B-39841B610B52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DAF5-9E82-C944-8503-64C75C4EF4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1457" r="1180" b="1879"/>
          <a:stretch/>
        </p:blipFill>
        <p:spPr>
          <a:xfrm>
            <a:off x="0" y="0"/>
            <a:ext cx="6700837" cy="662940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654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Shinjiro Niino</dc:creator>
  <cp:lastModifiedBy>Shinjiro Niino</cp:lastModifiedBy>
  <cp:revision>2</cp:revision>
  <dcterms:created xsi:type="dcterms:W3CDTF">2018-04-01T09:19:33Z</dcterms:created>
  <dcterms:modified xsi:type="dcterms:W3CDTF">2018-04-02T11:31:53Z</dcterms:modified>
</cp:coreProperties>
</file>