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6" r:id="rId2"/>
    <p:sldId id="306" r:id="rId3"/>
    <p:sldId id="308" r:id="rId4"/>
    <p:sldId id="312" r:id="rId5"/>
    <p:sldId id="307" r:id="rId6"/>
    <p:sldId id="309" r:id="rId7"/>
    <p:sldId id="311" r:id="rId8"/>
    <p:sldId id="313" r:id="rId9"/>
    <p:sldId id="257" r:id="rId10"/>
    <p:sldId id="314" r:id="rId11"/>
    <p:sldId id="31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841"/>
    <a:srgbClr val="FF4F79"/>
    <a:srgbClr val="FFFFFF"/>
    <a:srgbClr val="7F7F7F"/>
    <a:srgbClr val="DBDADC"/>
    <a:srgbClr val="DEDCDF"/>
    <a:srgbClr val="00AAD6"/>
    <a:srgbClr val="3CA779"/>
    <a:srgbClr val="FF80A9"/>
    <a:srgbClr val="FFF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/>
    <p:restoredTop sz="91396"/>
  </p:normalViewPr>
  <p:slideViewPr>
    <p:cSldViewPr snapToGrid="0" snapToObjects="1">
      <p:cViewPr varScale="1">
        <p:scale>
          <a:sx n="117" d="100"/>
          <a:sy n="117" d="100"/>
        </p:scale>
        <p:origin x="544" y="176"/>
      </p:cViewPr>
      <p:guideLst/>
    </p:cSldViewPr>
  </p:slideViewPr>
  <p:outlineViewPr>
    <p:cViewPr>
      <p:scale>
        <a:sx n="33" d="100"/>
        <a:sy n="33" d="100"/>
      </p:scale>
      <p:origin x="0" y="-1072"/>
    </p:cViewPr>
  </p:outlineViewPr>
  <p:notesTextViewPr>
    <p:cViewPr>
      <p:scale>
        <a:sx n="60" d="100"/>
        <a:sy n="6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9D62887-FAC4-674F-963E-33B59DDFD1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25A03-5306-FE4E-A76E-CE120FEF64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101E-728B-184D-A501-564ACA79EF3F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BD6C19-B67B-C44E-BD5D-E42BA8B9F5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367119-67BC-DB4A-9FDA-5C221647D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686F-23ED-114B-89F4-6B4827012D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3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CDF4-08BC-8A4A-A816-FA326C9398D5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2F09-FA86-874E-8BF1-86504585D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4866968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1450"/>
            <a:ext cx="6858000" cy="1062369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825625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8" y="354667"/>
            <a:ext cx="8681884" cy="1074303"/>
          </a:xfrm>
        </p:spPr>
        <p:txBody>
          <a:bodyPr>
            <a:noAutofit/>
          </a:bodyPr>
          <a:lstStyle>
            <a:lvl1pPr>
              <a:defRPr sz="5400" b="1">
                <a:solidFill>
                  <a:srgbClr val="FFF9E6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31" y="2124025"/>
            <a:ext cx="8523338" cy="4121148"/>
          </a:xfrm>
        </p:spPr>
        <p:txBody>
          <a:bodyPr>
            <a:normAutofit/>
          </a:bodyPr>
          <a:lstStyle>
            <a:lvl1pPr marL="228600" marR="0" indent="-37260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541800" indent="-228600">
              <a:buFont typeface=".AppleSystemUIFont" charset="-120"/>
              <a:buChar char="-"/>
              <a:defRPr sz="25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819000" indent="-372600">
              <a:buFont typeface="Wingdings" charset="2"/>
              <a:buChar char="n"/>
              <a:defRPr sz="23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marL="228600" marR="0" lvl="0" indent="-372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lang="ja-JP" altLang="en-US" dirty="0"/>
              <a:t>マスター テキストの書式設定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角丸四角形 8"/>
          <p:cNvSpPr/>
          <p:nvPr userDrawn="1"/>
        </p:nvSpPr>
        <p:spPr>
          <a:xfrm>
            <a:off x="231058" y="1324333"/>
            <a:ext cx="8681884" cy="34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8219"/>
            <a:ext cx="7886700" cy="2852737"/>
          </a:xfrm>
        </p:spPr>
        <p:txBody>
          <a:bodyPr anchor="b"/>
          <a:lstStyle>
            <a:lvl1pPr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67944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F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6CDD-378E-A84A-8F0C-B44022576CF0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shhhin/Swift-L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0010" y="1360315"/>
            <a:ext cx="8383979" cy="2387600"/>
          </a:xfrm>
        </p:spPr>
        <p:txBody>
          <a:bodyPr>
            <a:normAutofit/>
          </a:bodyPr>
          <a:lstStyle/>
          <a:p>
            <a:r>
              <a:rPr lang="en" altLang="ja-JP" sz="5400" dirty="0"/>
              <a:t>Swift</a:t>
            </a:r>
            <a:r>
              <a:rPr lang="ja-JP" altLang="en-US" sz="5400"/>
              <a:t>勉強会</a:t>
            </a:r>
            <a:r>
              <a:rPr lang="en-US" altLang="ja-JP" sz="5400" dirty="0"/>
              <a:t> </a:t>
            </a:r>
            <a:r>
              <a:rPr lang="ja-JP" altLang="en-US" sz="5400"/>
              <a:t>第一回</a:t>
            </a:r>
            <a:br>
              <a:rPr lang="en-US" altLang="ja-JP" sz="4000" dirty="0"/>
            </a:br>
            <a:r>
              <a:rPr lang="en-US" altLang="ja-JP" sz="4000" dirty="0"/>
              <a:t>- Hello World</a:t>
            </a:r>
            <a:r>
              <a:rPr lang="ja-JP" altLang="en-US" sz="4000"/>
              <a:t>してみよう</a:t>
            </a:r>
            <a:r>
              <a:rPr lang="en-US" altLang="ja-JP" sz="4000" dirty="0"/>
              <a:t> -</a:t>
            </a:r>
            <a:endParaRPr lang="en" altLang="ja-JP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latin typeface="+mj-ea"/>
                <a:ea typeface="+mj-ea"/>
              </a:rPr>
              <a:t>新納真次郎</a:t>
            </a:r>
            <a:endParaRPr lang="en-US" altLang="ja-JP" sz="2800" dirty="0">
              <a:latin typeface="+mj-ea"/>
              <a:ea typeface="+mj-ea"/>
            </a:endParaRPr>
          </a:p>
          <a:p>
            <a:r>
              <a:rPr lang="ja-JP" altLang="en-US" sz="2800">
                <a:latin typeface="+mj-ea"/>
                <a:ea typeface="+mj-ea"/>
              </a:rPr>
              <a:t>（ニート）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400" y="385451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9E6"/>
                </a:solidFill>
                <a:latin typeface="+mj-ea"/>
                <a:ea typeface="+mj-ea"/>
              </a:rPr>
              <a:t>2019.10.18</a:t>
            </a:r>
            <a:endParaRPr kumimoji="1" lang="ja-JP" altLang="en-US" sz="2000" b="1" dirty="0">
              <a:solidFill>
                <a:srgbClr val="FFF9E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4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C53AC-3CD0-5940-8128-A5530961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プロジェクトをつくってみよう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4EB6D0-C02F-5242-94C4-1610DD46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37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D59DB-4DFF-414E-8140-D4C4F56E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Hello World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68A335-2999-F341-A4AA-816338FE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6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この勉強会について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185DE-47CB-9B47-9692-5D4F9A7E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最後はアプリのリリースまで出来たらと思っています</a:t>
            </a:r>
            <a:endParaRPr kumimoji="1" lang="en-US" altLang="ja-JP" dirty="0"/>
          </a:p>
          <a:p>
            <a:r>
              <a:rPr lang="ja-JP" altLang="en-US"/>
              <a:t>対象はこんな人</a:t>
            </a:r>
            <a:endParaRPr lang="en-US" altLang="ja-JP" dirty="0"/>
          </a:p>
          <a:p>
            <a:pPr lvl="1"/>
            <a:r>
              <a:rPr kumimoji="1" lang="ja-JP" altLang="en-US"/>
              <a:t>アプリつくってみたいけど、何もわからない</a:t>
            </a:r>
            <a:r>
              <a:rPr kumimoji="1" lang="en-US" altLang="ja-JP" dirty="0"/>
              <a:t>…</a:t>
            </a:r>
          </a:p>
          <a:p>
            <a:pPr lvl="1"/>
            <a:r>
              <a:rPr lang="en-US" altLang="ja-JP" dirty="0"/>
              <a:t>Playground</a:t>
            </a:r>
            <a:r>
              <a:rPr lang="ja-JP" altLang="en-US"/>
              <a:t>しか触ったことない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/>
              <a:t>実務の感触を味わいたい</a:t>
            </a:r>
            <a:r>
              <a:rPr lang="en-US" altLang="ja-JP" dirty="0"/>
              <a:t>…</a:t>
            </a:r>
          </a:p>
          <a:p>
            <a:r>
              <a:rPr kumimoji="1" lang="ja-JP" altLang="en-US"/>
              <a:t>僕も全部はわからんので、みんなで勉強していきましょう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375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r>
              <a:rPr lang="ja-JP" altLang="en-US"/>
              <a:t>を入れてみよう</a:t>
            </a:r>
            <a:endParaRPr lang="en-US" altLang="ja-JP" dirty="0"/>
          </a:p>
          <a:p>
            <a:pPr lvl="1"/>
            <a:r>
              <a:rPr lang="ja-JP" altLang="en-US"/>
              <a:t>資料をクローンしてくる</a:t>
            </a:r>
            <a:endParaRPr lang="en-US" altLang="ja-JP" dirty="0"/>
          </a:p>
          <a:p>
            <a:pPr lvl="1"/>
            <a:r>
              <a:rPr lang="ja-JP" altLang="en-US"/>
              <a:t>自分のレポジトリを作って環境構築</a:t>
            </a:r>
            <a:endParaRPr lang="en-US" altLang="ja-JP" dirty="0"/>
          </a:p>
          <a:p>
            <a:r>
              <a:rPr lang="en-US" altLang="ja-JP" dirty="0" err="1"/>
              <a:t>Xcode</a:t>
            </a:r>
            <a:r>
              <a:rPr lang="ja-JP" altLang="en-US"/>
              <a:t>を入れてみよう</a:t>
            </a:r>
            <a:endParaRPr lang="en-US" altLang="ja-JP" dirty="0"/>
          </a:p>
          <a:p>
            <a:r>
              <a:rPr lang="en-US" altLang="ja-JP" dirty="0" err="1"/>
              <a:t>Xcode</a:t>
            </a:r>
            <a:r>
              <a:rPr lang="ja-JP" altLang="en-US"/>
              <a:t>を触ってみよう</a:t>
            </a:r>
            <a:endParaRPr lang="en-US" altLang="ja-JP" dirty="0"/>
          </a:p>
          <a:p>
            <a:r>
              <a:rPr kumimoji="1" lang="en-US" altLang="ja-JP" dirty="0"/>
              <a:t>Hello</a:t>
            </a:r>
            <a:r>
              <a:rPr lang="en-US" altLang="ja-JP" dirty="0"/>
              <a:t> World</a:t>
            </a:r>
            <a:r>
              <a:rPr lang="ja-JP" altLang="en-US"/>
              <a:t>しよう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558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lang="ja-JP" altLang="en-US"/>
              <a:t>アカウントの作成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812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D509E-8DA0-B442-BED6-86C229E3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ja-JP" altLang="en-US"/>
              <a:t>を入れてみよう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8B27D70-00A4-CD44-A605-01A72D2A7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43" y="1977569"/>
            <a:ext cx="8248913" cy="433067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506141-29D5-9243-9CE1-8E7CDEA64C76}"/>
              </a:ext>
            </a:extLst>
          </p:cNvPr>
          <p:cNvSpPr txBox="1"/>
          <p:nvPr/>
        </p:nvSpPr>
        <p:spPr>
          <a:xfrm>
            <a:off x="1167862" y="5934670"/>
            <a:ext cx="680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※Git</a:t>
            </a:r>
            <a:r>
              <a:rPr kumimoji="1" lang="ja-JP" altLang="en-US"/>
              <a:t>と</a:t>
            </a:r>
            <a:r>
              <a:rPr kumimoji="1" lang="en-US" altLang="ja-JP" dirty="0" err="1"/>
              <a:t>Github</a:t>
            </a:r>
            <a:r>
              <a:rPr kumimoji="1" lang="ja-JP" altLang="en-US"/>
              <a:t>は違うよ</a:t>
            </a:r>
            <a:endParaRPr kumimoji="1" lang="en-US" altLang="ja-JP" dirty="0"/>
          </a:p>
          <a:p>
            <a:r>
              <a:rPr kumimoji="1" lang="en-US" altLang="ja-JP" dirty="0"/>
              <a:t>Git: </a:t>
            </a:r>
            <a:r>
              <a:rPr kumimoji="1" lang="ja-JP" altLang="en-US"/>
              <a:t>ローカルでもともと標準で入ってるバージョン管理コマンド</a:t>
            </a:r>
            <a:endParaRPr kumimoji="1" lang="en-US" altLang="ja-JP" dirty="0"/>
          </a:p>
          <a:p>
            <a:r>
              <a:rPr kumimoji="1" lang="en-US" altLang="ja-JP" dirty="0" err="1"/>
              <a:t>Github</a:t>
            </a:r>
            <a:r>
              <a:rPr kumimoji="1" lang="en-US" altLang="ja-JP" dirty="0"/>
              <a:t>: </a:t>
            </a:r>
            <a:r>
              <a:rPr kumimoji="1" lang="ja-JP" altLang="en-US"/>
              <a:t>リモー</a:t>
            </a:r>
            <a:r>
              <a:rPr lang="ja-JP" altLang="en-US"/>
              <a:t>ト（</a:t>
            </a:r>
            <a:r>
              <a:rPr lang="en-US" altLang="ja-JP" dirty="0"/>
              <a:t>Web</a:t>
            </a:r>
            <a:r>
              <a:rPr lang="ja-JP" altLang="en-US"/>
              <a:t>）のバージョン管理サービス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01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D9B95-869A-FA47-9F43-35B0E71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クローン（落とす）してこよう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FA5B93-DA91-7A41-9232-7D474AE97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9"/>
          <a:stretch/>
        </p:blipFill>
        <p:spPr>
          <a:xfrm>
            <a:off x="0" y="2789756"/>
            <a:ext cx="9144000" cy="36157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0E75FF-FDD8-BE4E-9779-CACD41D194E3}"/>
              </a:ext>
            </a:extLst>
          </p:cNvPr>
          <p:cNvSpPr/>
          <p:nvPr/>
        </p:nvSpPr>
        <p:spPr>
          <a:xfrm>
            <a:off x="5268686" y="5049482"/>
            <a:ext cx="1709057" cy="826043"/>
          </a:xfrm>
          <a:prstGeom prst="rect">
            <a:avLst/>
          </a:prstGeom>
          <a:noFill/>
          <a:ln w="76200">
            <a:solidFill>
              <a:srgbClr val="FF2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4110E1-AB30-9B43-93E7-D87244E3426D}"/>
              </a:ext>
            </a:extLst>
          </p:cNvPr>
          <p:cNvSpPr/>
          <p:nvPr/>
        </p:nvSpPr>
        <p:spPr>
          <a:xfrm>
            <a:off x="1410461" y="1998154"/>
            <a:ext cx="6323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800" dirty="0">
                <a:hlinkClick r:id="rId3"/>
              </a:rPr>
              <a:t>https://github.com/nshhhin/Swift-Lecture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36950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F664A-C312-DD43-944D-12AC9F70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自分でレポジトリ</a:t>
            </a:r>
            <a:r>
              <a:rPr kumimoji="1" lang="ja-JP" altLang="en-US" sz="4000"/>
              <a:t>つくってみよう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EAEB1-B0BF-5840-B1E9-5A284A54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レポジトリ：フォルダみたいなもん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2A7CE2-23D8-8745-9C68-E8859D9F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6370"/>
            <a:ext cx="4125686" cy="20690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139338-C542-EB41-AEA7-EA10CE81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96370"/>
            <a:ext cx="4014919" cy="22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21F45-ED1C-0844-9D27-3B2BBB4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/>
              <a:t>プッシュしてみよう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60EA4B-8ED8-864E-9E52-A0C52921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プッシュ：アップロードみたいなもん</a:t>
            </a:r>
          </a:p>
        </p:txBody>
      </p:sp>
    </p:spTree>
    <p:extLst>
      <p:ext uri="{BB962C8B-B14F-4D97-AF65-F5344CB8AC3E}">
        <p14:creationId xmlns:p14="http://schemas.microsoft.com/office/powerpoint/2010/main" val="20229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最新版</a:t>
            </a:r>
            <a:r>
              <a:rPr kumimoji="1" lang="en-US" altLang="ja-JP" dirty="0" err="1"/>
              <a:t>Xcode</a:t>
            </a:r>
            <a:r>
              <a:rPr kumimoji="1" lang="ja-JP" altLang="en-US"/>
              <a:t>を入れよう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185DE-47CB-9B47-9692-5D4F9A7E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D4BB3989-B53E-D94A-99E6-9016D4D7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6" y="2026053"/>
            <a:ext cx="8741926" cy="4589511"/>
          </a:xfrm>
          <a:prstGeom prst="rect">
            <a:avLst/>
          </a:prstGeom>
          <a:solidFill>
            <a:schemeClr val="bg1">
              <a:alpha val="26667"/>
            </a:schemeClr>
          </a:solidFill>
        </p:spPr>
      </p:pic>
    </p:spTree>
    <p:extLst>
      <p:ext uri="{BB962C8B-B14F-4D97-AF65-F5344CB8AC3E}">
        <p14:creationId xmlns:p14="http://schemas.microsoft.com/office/powerpoint/2010/main" val="165746101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15144</TotalTime>
  <Words>171</Words>
  <Application>Microsoft Macintosh PowerPoint</Application>
  <PresentationFormat>画面に合わせる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.AppleSystemUIFont</vt:lpstr>
      <vt:lpstr>メイリオ</vt:lpstr>
      <vt:lpstr>游ゴシック</vt:lpstr>
      <vt:lpstr>游ゴシック</vt:lpstr>
      <vt:lpstr>Arial</vt:lpstr>
      <vt:lpstr>Calibri</vt:lpstr>
      <vt:lpstr>Wingdings</vt:lpstr>
      <vt:lpstr>ホワイト</vt:lpstr>
      <vt:lpstr>Swift勉強会 第一回 - Hello Worldしてみよう -</vt:lpstr>
      <vt:lpstr>この勉強会について</vt:lpstr>
      <vt:lpstr>今日の流れ</vt:lpstr>
      <vt:lpstr>Githubアカウントの作成</vt:lpstr>
      <vt:lpstr>Githubを入れてみよう</vt:lpstr>
      <vt:lpstr>クローン（落とす）してこよう</vt:lpstr>
      <vt:lpstr>自分でレポジトリつくってみよう</vt:lpstr>
      <vt:lpstr>プッシュしてみよう</vt:lpstr>
      <vt:lpstr>最新版Xcodeを入れよう</vt:lpstr>
      <vt:lpstr>プロジェクトをつくってみよう</vt:lpstr>
      <vt:lpstr>Hello World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</dc:title>
  <dc:creator>Shinjiro Niino</dc:creator>
  <cp:lastModifiedBy>NIINO SHINJIRO</cp:lastModifiedBy>
  <cp:revision>79</cp:revision>
  <dcterms:created xsi:type="dcterms:W3CDTF">2018-08-21T14:18:55Z</dcterms:created>
  <dcterms:modified xsi:type="dcterms:W3CDTF">2019-09-21T00:59:31Z</dcterms:modified>
</cp:coreProperties>
</file>