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96" r:id="rId2"/>
    <p:sldId id="308" r:id="rId3"/>
    <p:sldId id="328" r:id="rId4"/>
    <p:sldId id="347" r:id="rId5"/>
    <p:sldId id="348" r:id="rId6"/>
    <p:sldId id="349" r:id="rId7"/>
    <p:sldId id="350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79"/>
    <a:srgbClr val="FF2841"/>
    <a:srgbClr val="FFFFFF"/>
    <a:srgbClr val="7F7F7F"/>
    <a:srgbClr val="DBDADC"/>
    <a:srgbClr val="DEDCDF"/>
    <a:srgbClr val="00AAD6"/>
    <a:srgbClr val="3CA779"/>
    <a:srgbClr val="FF80A9"/>
    <a:srgbClr val="FFF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1396"/>
  </p:normalViewPr>
  <p:slideViewPr>
    <p:cSldViewPr snapToGrid="0" snapToObjects="1">
      <p:cViewPr varScale="1">
        <p:scale>
          <a:sx n="117" d="100"/>
          <a:sy n="117" d="100"/>
        </p:scale>
        <p:origin x="840" y="176"/>
      </p:cViewPr>
      <p:guideLst/>
    </p:cSldViewPr>
  </p:slideViewPr>
  <p:outlineViewPr>
    <p:cViewPr>
      <p:scale>
        <a:sx n="33" d="100"/>
        <a:sy n="33" d="100"/>
      </p:scale>
      <p:origin x="0" y="-1072"/>
    </p:cViewPr>
  </p:outlineViewPr>
  <p:notesTextViewPr>
    <p:cViewPr>
      <p:scale>
        <a:sx n="60" d="100"/>
        <a:sy n="6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26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9D62887-FAC4-674F-963E-33B59DDFD1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4B25A03-5306-FE4E-A76E-CE120FEF64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2101E-728B-184D-A501-564ACA79EF3F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ABD6C19-B67B-C44E-BD5D-E42BA8B9F5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367119-67BC-DB4A-9FDA-5C221647D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F686F-23ED-114B-89F4-6B4827012D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32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4CDF4-08BC-8A4A-A816-FA326C9398D5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2F09-FA86-874E-8BF1-86504585D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4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4866968"/>
          </a:xfrm>
          <a:prstGeom prst="rect">
            <a:avLst/>
          </a:prstGeom>
          <a:solidFill>
            <a:srgbClr val="00AAD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>
                <a:solidFill>
                  <a:srgbClr val="FFF9E6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61450"/>
            <a:ext cx="6858000" cy="1062369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1825625"/>
          </a:xfrm>
          <a:prstGeom prst="rect">
            <a:avLst/>
          </a:prstGeom>
          <a:solidFill>
            <a:srgbClr val="00AAD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58" y="354667"/>
            <a:ext cx="8681884" cy="1074303"/>
          </a:xfrm>
        </p:spPr>
        <p:txBody>
          <a:bodyPr>
            <a:noAutofit/>
          </a:bodyPr>
          <a:lstStyle>
            <a:lvl1pPr>
              <a:defRPr sz="5400" b="1">
                <a:solidFill>
                  <a:srgbClr val="FFF9E6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331" y="2124025"/>
            <a:ext cx="8523338" cy="4121148"/>
          </a:xfrm>
        </p:spPr>
        <p:txBody>
          <a:bodyPr>
            <a:normAutofit/>
          </a:bodyPr>
          <a:lstStyle>
            <a:lvl1pPr marL="228600" marR="0" indent="-372600" algn="l" defTabSz="914400" rtl="0" eaLnBrk="1" fontAlgn="auto" latinLnBrk="0" hangingPunct="1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 marL="541800" indent="-228600">
              <a:buFont typeface=".AppleSystemUIFont" charset="-120"/>
              <a:buChar char="-"/>
              <a:defRPr sz="25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2pPr>
            <a:lvl3pPr marL="819000" indent="-372600">
              <a:buFont typeface="Wingdings" charset="2"/>
              <a:buChar char="n"/>
              <a:defRPr sz="23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3pPr>
            <a:lvl4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4pPr>
            <a:lvl5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marL="228600" marR="0" lvl="0" indent="-372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/>
            </a:pPr>
            <a:r>
              <a:rPr lang="ja-JP" altLang="en-US" dirty="0"/>
              <a:t>マスター テキストの書式設定</a:t>
            </a:r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角丸四角形 8"/>
          <p:cNvSpPr/>
          <p:nvPr userDrawn="1"/>
        </p:nvSpPr>
        <p:spPr>
          <a:xfrm>
            <a:off x="231058" y="1324333"/>
            <a:ext cx="8681884" cy="3409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00AAD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88219"/>
            <a:ext cx="7886700" cy="2852737"/>
          </a:xfrm>
        </p:spPr>
        <p:txBody>
          <a:bodyPr anchor="b"/>
          <a:lstStyle>
            <a:lvl1pPr>
              <a:defRPr sz="6000" b="1">
                <a:solidFill>
                  <a:srgbClr val="FFF9E6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867944"/>
            <a:ext cx="78867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FFF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6CDD-378E-A84A-8F0C-B44022576CF0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84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80010" y="1360315"/>
            <a:ext cx="8383979" cy="2387600"/>
          </a:xfrm>
        </p:spPr>
        <p:txBody>
          <a:bodyPr>
            <a:normAutofit/>
          </a:bodyPr>
          <a:lstStyle/>
          <a:p>
            <a:r>
              <a:rPr lang="en" altLang="ja-JP" sz="5400" dirty="0"/>
              <a:t>Swift</a:t>
            </a:r>
            <a:r>
              <a:rPr lang="ja-JP" altLang="en-US" sz="5400"/>
              <a:t>勉強会</a:t>
            </a:r>
            <a:r>
              <a:rPr lang="en-US" altLang="ja-JP" sz="5400" dirty="0"/>
              <a:t> </a:t>
            </a:r>
            <a:r>
              <a:rPr lang="ja-JP" altLang="en-US" sz="5400"/>
              <a:t>第五回</a:t>
            </a:r>
            <a:br>
              <a:rPr lang="en-US" altLang="ja-JP" sz="4000" dirty="0"/>
            </a:br>
            <a:r>
              <a:rPr lang="en-US" altLang="ja-JP" sz="4000" dirty="0"/>
              <a:t>- </a:t>
            </a:r>
            <a:r>
              <a:rPr lang="ja-JP" altLang="en-US" sz="4000"/>
              <a:t>はじめてのテスト</a:t>
            </a:r>
            <a:r>
              <a:rPr lang="en-US" altLang="ja-JP" sz="4000" dirty="0"/>
              <a:t> -</a:t>
            </a:r>
            <a:endParaRPr lang="en" altLang="ja-JP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00110" y="5190025"/>
            <a:ext cx="7343775" cy="1062369"/>
          </a:xfrm>
        </p:spPr>
        <p:txBody>
          <a:bodyPr>
            <a:normAutofit/>
          </a:bodyPr>
          <a:lstStyle/>
          <a:p>
            <a:r>
              <a:rPr lang="ja-JP" altLang="en-US" sz="3600">
                <a:latin typeface="+mj-ea"/>
                <a:ea typeface="+mj-ea"/>
              </a:rPr>
              <a:t>新納真次郎（中村研</a:t>
            </a:r>
            <a:r>
              <a:rPr lang="en-US" altLang="ja-JP" sz="3600" dirty="0">
                <a:latin typeface="+mj-ea"/>
                <a:ea typeface="+mj-ea"/>
              </a:rPr>
              <a:t>OB</a:t>
            </a:r>
            <a:r>
              <a:rPr lang="ja-JP" altLang="en-US" sz="3600">
                <a:latin typeface="+mj-ea"/>
                <a:ea typeface="+mj-ea"/>
              </a:rPr>
              <a:t>）</a:t>
            </a:r>
            <a:endParaRPr lang="en-US" altLang="ja-JP" sz="3600" dirty="0"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7400" y="3854517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FFF9E6"/>
                </a:solidFill>
                <a:latin typeface="+mj-ea"/>
                <a:ea typeface="+mj-ea"/>
              </a:rPr>
              <a:t>2019.10.25</a:t>
            </a:r>
            <a:endParaRPr kumimoji="1" lang="ja-JP" altLang="en-US" sz="2000" b="1" dirty="0">
              <a:solidFill>
                <a:srgbClr val="FFF9E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4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44747-B4A1-014A-9FAC-DF019FD4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前回の復習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4B249-A97B-7B47-8B0A-9356B292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ライブラリを色々と触った！！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3342AEB-AF6A-DF44-AB73-8EA41172F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570" y="2124025"/>
            <a:ext cx="2122098" cy="4551110"/>
          </a:xfrm>
          <a:prstGeom prst="rect">
            <a:avLst/>
          </a:prstGeom>
        </p:spPr>
      </p:pic>
      <p:pic>
        <p:nvPicPr>
          <p:cNvPr id="7" name="Picture 2" descr="lottie.gif">
            <a:extLst>
              <a:ext uri="{FF2B5EF4-FFF2-40B4-BE49-F238E27FC236}">
                <a16:creationId xmlns:a16="http://schemas.microsoft.com/office/drawing/2014/main" id="{761CA235-EA68-D049-BFAD-08ABEADD0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17" y="2949588"/>
            <a:ext cx="4577197" cy="364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58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44747-B4A1-014A-9FAC-DF019FD4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今日の目標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4B249-A97B-7B47-8B0A-9356B292F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31" y="3331029"/>
            <a:ext cx="8523338" cy="138248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ja-JP" altLang="en-US" sz="4400"/>
              <a:t>テストとは何かを知り</a:t>
            </a:r>
            <a:endParaRPr lang="en-US" altLang="ja-JP" sz="4400" dirty="0"/>
          </a:p>
          <a:p>
            <a:pPr marL="0" indent="0" algn="ctr">
              <a:buNone/>
            </a:pPr>
            <a:r>
              <a:rPr lang="ja-JP" altLang="en-US" sz="4400"/>
              <a:t>実際にテストを書いてみる</a:t>
            </a:r>
            <a:r>
              <a:rPr lang="en-US" altLang="ja-JP" sz="4400" dirty="0"/>
              <a:t>📝</a:t>
            </a:r>
            <a:r>
              <a:rPr lang="ja-JP" altLang="en-US" sz="4400"/>
              <a:t>📝！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32322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44747-B4A1-014A-9FAC-DF019FD4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今日の流れ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4B249-A97B-7B47-8B0A-9356B292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ライブラリを入れる</a:t>
            </a:r>
            <a:r>
              <a:rPr lang="en-US" altLang="ja-JP" dirty="0"/>
              <a:t>3</a:t>
            </a:r>
            <a:r>
              <a:rPr lang="ja-JP" altLang="en-US"/>
              <a:t>つの手法の説明</a:t>
            </a:r>
            <a:endParaRPr lang="en-US" altLang="ja-JP" dirty="0"/>
          </a:p>
          <a:p>
            <a:r>
              <a:rPr lang="ja-JP" altLang="en-US"/>
              <a:t>ライブラリを実際に入れてみる</a:t>
            </a:r>
            <a:endParaRPr lang="en-US" altLang="ja-JP" dirty="0"/>
          </a:p>
          <a:p>
            <a:pPr lvl="1"/>
            <a:r>
              <a:rPr lang="ja-JP" altLang="en-US"/>
              <a:t>アニメーションを動かす</a:t>
            </a:r>
            <a:r>
              <a:rPr lang="en-US" altLang="ja-JP" dirty="0"/>
              <a:t>Lottie</a:t>
            </a:r>
          </a:p>
          <a:p>
            <a:pPr lvl="1"/>
            <a:r>
              <a:rPr lang="en-US" altLang="ja-JP" dirty="0"/>
              <a:t>API</a:t>
            </a:r>
            <a:r>
              <a:rPr lang="ja-JP" altLang="en-US"/>
              <a:t>と通信する</a:t>
            </a:r>
            <a:r>
              <a:rPr lang="en-US" altLang="ja-JP" dirty="0" err="1"/>
              <a:t>Alamofire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9336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2871A-DAED-C648-A544-3C27AF41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テストとは？？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985992-9DF7-5247-8B74-B44DF07ED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30" y="2124025"/>
            <a:ext cx="8703041" cy="4121148"/>
          </a:xfrm>
        </p:spPr>
        <p:txBody>
          <a:bodyPr/>
          <a:lstStyle/>
          <a:p>
            <a:r>
              <a:rPr kumimoji="1" lang="ja-JP" altLang="en-US"/>
              <a:t>この関数ちゃんと成立しているのかなー？</a:t>
            </a:r>
            <a:br>
              <a:rPr kumimoji="1" lang="en-US" altLang="ja-JP" dirty="0"/>
            </a:br>
            <a:r>
              <a:rPr kumimoji="1" lang="ja-JP" altLang="en-US"/>
              <a:t>っていうのを調べるのがテスト</a:t>
            </a:r>
            <a:endParaRPr kumimoji="1" lang="en-US" altLang="ja-JP" dirty="0"/>
          </a:p>
          <a:p>
            <a:r>
              <a:rPr kumimoji="1" lang="ja-JP" altLang="en-US"/>
              <a:t>就職したらまずこれをやらされるらしい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04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2871A-DAED-C648-A544-3C27AF41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Swift</a:t>
            </a:r>
            <a:r>
              <a:rPr kumimoji="1" lang="ja-JP" altLang="en-US"/>
              <a:t>におけるテスト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985992-9DF7-5247-8B74-B44DF07ED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30" y="2124025"/>
            <a:ext cx="8703041" cy="4121148"/>
          </a:xfrm>
        </p:spPr>
        <p:txBody>
          <a:bodyPr/>
          <a:lstStyle/>
          <a:p>
            <a:r>
              <a:rPr kumimoji="1" lang="ja-JP" altLang="en-US"/>
              <a:t>便利なことにテストに関する色々なものを</a:t>
            </a:r>
            <a:br>
              <a:rPr lang="en-US" altLang="ja-JP" dirty="0"/>
            </a:br>
            <a:r>
              <a:rPr kumimoji="1" lang="ja-JP" altLang="en-US"/>
              <a:t>用意してくれてる✨</a:t>
            </a:r>
          </a:p>
        </p:txBody>
      </p:sp>
    </p:spTree>
    <p:extLst>
      <p:ext uri="{BB962C8B-B14F-4D97-AF65-F5344CB8AC3E}">
        <p14:creationId xmlns:p14="http://schemas.microsoft.com/office/powerpoint/2010/main" val="306817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2871A-DAED-C648-A544-3C27AF41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Swift</a:t>
            </a:r>
            <a:r>
              <a:rPr kumimoji="1" lang="ja-JP" altLang="en-US"/>
              <a:t>におけるテスト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985992-9DF7-5247-8B74-B44DF07ED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30" y="2124025"/>
            <a:ext cx="8703041" cy="4121148"/>
          </a:xfrm>
        </p:spPr>
        <p:txBody>
          <a:bodyPr/>
          <a:lstStyle/>
          <a:p>
            <a:r>
              <a:rPr kumimoji="1" lang="ja-JP" altLang="en-US"/>
              <a:t>便利なことにテストに関する色々なものを</a:t>
            </a:r>
            <a:br>
              <a:rPr lang="en-US" altLang="ja-JP" dirty="0"/>
            </a:br>
            <a:r>
              <a:rPr kumimoji="1" lang="ja-JP" altLang="en-US"/>
              <a:t>用意してくれてる✨</a:t>
            </a:r>
          </a:p>
        </p:txBody>
      </p:sp>
    </p:spTree>
    <p:extLst>
      <p:ext uri="{BB962C8B-B14F-4D97-AF65-F5344CB8AC3E}">
        <p14:creationId xmlns:p14="http://schemas.microsoft.com/office/powerpoint/2010/main" val="335068582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31626</TotalTime>
  <Words>112</Words>
  <Application>Microsoft Macintosh PowerPoint</Application>
  <PresentationFormat>画面に合わせる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.AppleSystemUIFont</vt:lpstr>
      <vt:lpstr>メイリオ</vt:lpstr>
      <vt:lpstr>Yu Gothic</vt:lpstr>
      <vt:lpstr>Yu Gothic</vt:lpstr>
      <vt:lpstr>Arial</vt:lpstr>
      <vt:lpstr>Calibri</vt:lpstr>
      <vt:lpstr>Wingdings</vt:lpstr>
      <vt:lpstr>ホワイト</vt:lpstr>
      <vt:lpstr>Swift勉強会 第五回 - はじめてのテスト -</vt:lpstr>
      <vt:lpstr>前回の復習</vt:lpstr>
      <vt:lpstr>今日の目標</vt:lpstr>
      <vt:lpstr>今日の流れ</vt:lpstr>
      <vt:lpstr>テストとは？？</vt:lpstr>
      <vt:lpstr>Swiftにおけるテスト</vt:lpstr>
      <vt:lpstr>Swiftにおけるテスト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</dc:title>
  <dc:creator>Shinjiro Niino</dc:creator>
  <cp:lastModifiedBy>NIINO SHINJIRO</cp:lastModifiedBy>
  <cp:revision>121</cp:revision>
  <cp:lastPrinted>2019-10-23T16:23:33Z</cp:lastPrinted>
  <dcterms:created xsi:type="dcterms:W3CDTF">2018-08-21T14:18:55Z</dcterms:created>
  <dcterms:modified xsi:type="dcterms:W3CDTF">2019-10-23T16:31:13Z</dcterms:modified>
</cp:coreProperties>
</file>