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6" r:id="rId2"/>
    <p:sldId id="308" r:id="rId3"/>
    <p:sldId id="312" r:id="rId4"/>
    <p:sldId id="319" r:id="rId5"/>
    <p:sldId id="320" r:id="rId6"/>
    <p:sldId id="325" r:id="rId7"/>
    <p:sldId id="324" r:id="rId8"/>
    <p:sldId id="326" r:id="rId9"/>
    <p:sldId id="321" r:id="rId10"/>
    <p:sldId id="323" r:id="rId11"/>
    <p:sldId id="322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79"/>
    <a:srgbClr val="FF2841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1411"/>
  </p:normalViewPr>
  <p:slideViewPr>
    <p:cSldViewPr snapToGrid="0" snapToObjects="1">
      <p:cViewPr varScale="1">
        <p:scale>
          <a:sx n="117" d="100"/>
          <a:sy n="117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第二回</a:t>
            </a:r>
            <a:br>
              <a:rPr lang="en-US" altLang="ja-JP" sz="4000" dirty="0"/>
            </a:br>
            <a:r>
              <a:rPr lang="en-US" altLang="ja-JP" sz="4000" dirty="0"/>
              <a:t>- UI</a:t>
            </a:r>
            <a:r>
              <a:rPr lang="ja-JP" altLang="en-US" sz="4000"/>
              <a:t>をつくろう</a:t>
            </a:r>
            <a:r>
              <a:rPr lang="en-US" altLang="ja-JP" sz="4000" dirty="0"/>
              <a:t>①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0110" y="5190025"/>
            <a:ext cx="7343775" cy="1062369"/>
          </a:xfrm>
        </p:spPr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新納真次郎（中村研</a:t>
            </a:r>
            <a:r>
              <a:rPr lang="en-US" altLang="ja-JP" sz="3600" dirty="0">
                <a:latin typeface="+mj-ea"/>
                <a:ea typeface="+mj-ea"/>
              </a:rPr>
              <a:t>OB</a:t>
            </a:r>
            <a:r>
              <a:rPr lang="ja-JP" altLang="en-US" sz="3600">
                <a:latin typeface="+mj-ea"/>
                <a:ea typeface="+mj-ea"/>
              </a:rPr>
              <a:t>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1684D-FCA2-A349-9B60-F88DDECC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lang="ja-JP" altLang="en-US"/>
              <a:t>（</a:t>
            </a:r>
            <a:r>
              <a:rPr lang="en-US" altLang="ja-JP" dirty="0"/>
              <a:t>1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1618D-2323-B245-B142-638FB453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ボタンを押したらラベルの値を</a:t>
            </a:r>
            <a:r>
              <a:rPr lang="en-US" altLang="ja-JP" dirty="0"/>
              <a:t>HelloWorld</a:t>
            </a:r>
            <a:r>
              <a:rPr lang="ja-JP" altLang="en-US"/>
              <a:t>に書き換えよう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753B4E-A199-3A46-9C30-065AB81B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89" y="3352800"/>
            <a:ext cx="3291507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D28A22-0079-F445-9ECD-78A5177F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82" y="3352800"/>
            <a:ext cx="3291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54F48-963C-E94F-BEA0-DC334A96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演習（</a:t>
            </a:r>
            <a:r>
              <a:rPr kumimoji="1" lang="en-US" altLang="ja-JP" dirty="0"/>
              <a:t>2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48B36-099C-EB41-804B-EDE6DF54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ボタンを押したら後ろの</a:t>
            </a:r>
            <a:r>
              <a:rPr kumimoji="1" lang="en-US" altLang="ja-JP" dirty="0"/>
              <a:t>View</a:t>
            </a:r>
            <a:r>
              <a:rPr kumimoji="1" lang="ja-JP" altLang="en-US"/>
              <a:t>の色を赤くしよう</a:t>
            </a:r>
            <a:endParaRPr lang="en-US" altLang="ja-JP" dirty="0"/>
          </a:p>
          <a:p>
            <a:r>
              <a:rPr kumimoji="1" lang="ja-JP" altLang="en-US"/>
              <a:t>ヒント</a:t>
            </a:r>
            <a:endParaRPr kumimoji="1" lang="en-US" altLang="ja-JP" dirty="0"/>
          </a:p>
          <a:p>
            <a:pPr lvl="1"/>
            <a:r>
              <a:rPr lang="en-US" altLang="ja-JP" dirty="0" err="1"/>
              <a:t>backgroundView.backgroundColor</a:t>
            </a:r>
            <a:r>
              <a:rPr lang="en-US" altLang="ja-JP" dirty="0"/>
              <a:t> = .red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35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UI</a:t>
            </a:r>
            <a:r>
              <a:rPr lang="ja-JP" altLang="en-US"/>
              <a:t>のつくりかた</a:t>
            </a:r>
            <a:endParaRPr lang="en-US" altLang="ja-JP" dirty="0"/>
          </a:p>
          <a:p>
            <a:pPr lvl="1"/>
            <a:r>
              <a:rPr lang="ja-JP" altLang="en-US"/>
              <a:t>コード</a:t>
            </a:r>
            <a:endParaRPr lang="en-US" altLang="ja-JP" dirty="0"/>
          </a:p>
          <a:p>
            <a:pPr lvl="1"/>
            <a:r>
              <a:rPr lang="en-US" altLang="ja-JP" dirty="0"/>
              <a:t>Storyboard</a:t>
            </a:r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Swift UI</a:t>
            </a:r>
            <a:r>
              <a:rPr lang="ja-JP" altLang="en-US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New</a:t>
            </a:r>
            <a:r>
              <a:rPr lang="ja-JP" altLang="en-US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Swift</a:t>
            </a:r>
            <a:r>
              <a:rPr lang="ja-JP" altLang="en-US"/>
              <a:t>が提供している</a:t>
            </a:r>
            <a:r>
              <a:rPr lang="en-US" altLang="ja-JP" dirty="0"/>
              <a:t>UI</a:t>
            </a:r>
            <a:r>
              <a:rPr lang="ja-JP" altLang="en-US"/>
              <a:t>を色々さわる</a:t>
            </a:r>
            <a:endParaRPr lang="en-US" altLang="ja-JP" dirty="0"/>
          </a:p>
          <a:p>
            <a:pPr lvl="1"/>
            <a:r>
              <a:rPr lang="ja-JP" altLang="en-US"/>
              <a:t>ラベル，ボタン，画像，セグエ</a:t>
            </a:r>
            <a:endParaRPr lang="en-US" altLang="ja-JP" dirty="0"/>
          </a:p>
          <a:p>
            <a:r>
              <a:rPr lang="en-US" altLang="ja-JP" dirty="0"/>
              <a:t>Button</a:t>
            </a:r>
            <a:r>
              <a:rPr lang="ja-JP" altLang="en-US"/>
              <a:t>を押したら何らかを返す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/>
              <a:t>のつくりかた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コードでつくる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en-US" altLang="ja-JP" dirty="0"/>
              <a:t>Storyboard</a:t>
            </a:r>
            <a:r>
              <a:rPr lang="ja-JP" altLang="en-US"/>
              <a:t>でつくる</a:t>
            </a:r>
            <a:endParaRPr lang="en-US" altLang="ja-JP" dirty="0"/>
          </a:p>
          <a:p>
            <a:pPr lvl="1"/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marL="313200" lvl="1" indent="0">
              <a:buNone/>
            </a:pPr>
            <a:endParaRPr lang="en-US" altLang="ja-JP" dirty="0"/>
          </a:p>
          <a:p>
            <a:pPr marL="313200" lvl="1" indent="0">
              <a:buNone/>
            </a:pPr>
            <a:endParaRPr lang="ja-JP" altLang="en-US"/>
          </a:p>
          <a:p>
            <a:r>
              <a:rPr lang="ja-JP" altLang="en-US"/>
              <a:t>新しくできた</a:t>
            </a:r>
            <a:r>
              <a:rPr lang="en-US" altLang="ja-JP" dirty="0"/>
              <a:t>Swift UI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でつくる</a:t>
            </a:r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0D20E4-F7CA-444D-88C9-A9D45EB8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4" y="2084288"/>
            <a:ext cx="6464300" cy="1473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4400B7-2562-334B-AF33-7128C0F8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6" y="3695599"/>
            <a:ext cx="3523545" cy="30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/>
              <a:t>のつくりかた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コードでつくる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en-US" altLang="ja-JP" dirty="0"/>
              <a:t>Storyboard</a:t>
            </a:r>
            <a:r>
              <a:rPr lang="ja-JP" altLang="en-US"/>
              <a:t>でつくる</a:t>
            </a:r>
            <a:endParaRPr lang="en-US" altLang="ja-JP" dirty="0"/>
          </a:p>
          <a:p>
            <a:pPr lvl="1"/>
            <a:r>
              <a:rPr lang="ja-JP" altLang="en-US"/>
              <a:t>（旧称</a:t>
            </a:r>
            <a:r>
              <a:rPr lang="en-US" altLang="ja-JP" dirty="0"/>
              <a:t>Interface Builder</a:t>
            </a:r>
            <a:r>
              <a:rPr lang="ja-JP" altLang="en-US"/>
              <a:t>）</a:t>
            </a:r>
            <a:endParaRPr lang="en-US" altLang="ja-JP" dirty="0"/>
          </a:p>
          <a:p>
            <a:pPr marL="313200" lvl="1" indent="0">
              <a:buNone/>
            </a:pPr>
            <a:endParaRPr lang="en-US" altLang="ja-JP" dirty="0"/>
          </a:p>
          <a:p>
            <a:pPr marL="313200" lvl="1" indent="0">
              <a:buNone/>
            </a:pPr>
            <a:endParaRPr lang="ja-JP" altLang="en-US"/>
          </a:p>
          <a:p>
            <a:r>
              <a:rPr lang="ja-JP" altLang="en-US"/>
              <a:t>新しくできた</a:t>
            </a:r>
            <a:r>
              <a:rPr lang="en-US" altLang="ja-JP" dirty="0"/>
              <a:t>Swift UI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/>
              <a:t>でつくる</a:t>
            </a:r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0D20E4-F7CA-444D-88C9-A9D45EB8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4" y="2084288"/>
            <a:ext cx="6464300" cy="1473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14400B7-2562-334B-AF33-7128C0F8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6" y="3695599"/>
            <a:ext cx="3523545" cy="300042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CFD15B-725C-9443-B6E0-AF6266D52C69}"/>
              </a:ext>
            </a:extLst>
          </p:cNvPr>
          <p:cNvSpPr/>
          <p:nvPr/>
        </p:nvSpPr>
        <p:spPr>
          <a:xfrm>
            <a:off x="288209" y="3723905"/>
            <a:ext cx="4833169" cy="1057275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49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Storyboard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GUI</a:t>
            </a:r>
            <a:r>
              <a:rPr kumimoji="1" lang="ja-JP" altLang="en-US"/>
              <a:t>で</a:t>
            </a:r>
            <a:r>
              <a:rPr kumimoji="1" lang="en-US" altLang="ja-JP" dirty="0"/>
              <a:t>UI</a:t>
            </a:r>
            <a:r>
              <a:rPr kumimoji="1" lang="ja-JP" altLang="en-US"/>
              <a:t>パーツを配置していく実装方法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FA4610-EFBA-F24D-8D83-9A261A7C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87" y="2771057"/>
            <a:ext cx="4365938" cy="38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7A694-7B86-D548-AAA4-40E46B1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Storyboard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1CE16C-858A-4D4B-8032-57C476AD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Main.storyboard</a:t>
            </a:r>
            <a:r>
              <a:rPr kumimoji="1" lang="en-US" altLang="ja-JP" dirty="0"/>
              <a:t> </a:t>
            </a:r>
            <a:r>
              <a:rPr kumimoji="1" lang="ja-JP" altLang="en-US"/>
              <a:t>に記述する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71B08-D19A-E147-9A11-EBBA453B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55" y="2634343"/>
            <a:ext cx="5441288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CB5FB-CD58-7945-BB37-162E3E3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用意されている</a:t>
            </a:r>
            <a:r>
              <a:rPr kumimoji="1" lang="en-US" altLang="ja-JP" dirty="0"/>
              <a:t>UI</a:t>
            </a:r>
            <a:r>
              <a:rPr kumimoji="1" lang="ja-JP" altLang="en-US"/>
              <a:t>パーツ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D4D21-4E62-3E4C-9FF0-230F9DFF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7C8E31-DCA8-F74A-BFB2-007310C9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1801467"/>
            <a:ext cx="5918588" cy="505653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0D10ED-5A3F-A744-B5C1-211616D0D294}"/>
              </a:ext>
            </a:extLst>
          </p:cNvPr>
          <p:cNvSpPr/>
          <p:nvPr/>
        </p:nvSpPr>
        <p:spPr>
          <a:xfrm>
            <a:off x="6814457" y="1750456"/>
            <a:ext cx="486617" cy="322558"/>
          </a:xfrm>
          <a:prstGeom prst="rect">
            <a:avLst/>
          </a:prstGeom>
          <a:noFill/>
          <a:ln w="76200">
            <a:solidFill>
              <a:srgbClr val="FF4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C2C39-8DD2-504E-975D-DE072CFD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 dirty="0"/>
              <a:t>UI</a:t>
            </a:r>
            <a:r>
              <a:rPr kumimoji="1" lang="ja-JP" altLang="en-US"/>
              <a:t>パーツ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6E052-B91D-5B42-B86A-CA3A0C63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Label</a:t>
            </a:r>
          </a:p>
          <a:p>
            <a:pPr lvl="1"/>
            <a:r>
              <a:rPr kumimoji="1" lang="en-US" altLang="ja-JP" dirty="0" err="1"/>
              <a:t>label.text</a:t>
            </a:r>
            <a:r>
              <a:rPr kumimoji="1" lang="en-US" altLang="ja-JP" dirty="0"/>
              <a:t> = “</a:t>
            </a:r>
            <a:r>
              <a:rPr kumimoji="1" lang="ja-JP" altLang="en-US"/>
              <a:t>文字列がいれられるよ</a:t>
            </a:r>
            <a:r>
              <a:rPr kumimoji="1" lang="en-US" altLang="ja-JP" dirty="0"/>
              <a:t>”</a:t>
            </a:r>
          </a:p>
          <a:p>
            <a:r>
              <a:rPr lang="en-US" altLang="ja-JP" dirty="0"/>
              <a:t>Button</a:t>
            </a:r>
          </a:p>
          <a:p>
            <a:pPr lvl="1"/>
            <a:r>
              <a:rPr lang="en-US" altLang="ja-JP" dirty="0"/>
              <a:t>Ctrl+</a:t>
            </a:r>
            <a:r>
              <a:rPr lang="ja-JP" altLang="en-US"/>
              <a:t>ドラック</a:t>
            </a:r>
            <a:r>
              <a:rPr lang="en-US" altLang="ja-JP" dirty="0"/>
              <a:t>&amp;</a:t>
            </a:r>
            <a:r>
              <a:rPr lang="ja-JP" altLang="en-US"/>
              <a:t>ドロップ</a:t>
            </a:r>
            <a:r>
              <a:rPr lang="en-US" altLang="ja-JP" dirty="0"/>
              <a:t> </a:t>
            </a:r>
            <a:r>
              <a:rPr lang="ja-JP" altLang="en-US"/>
              <a:t>でタップしたときの</a:t>
            </a:r>
            <a:br>
              <a:rPr lang="en-US" altLang="ja-JP" dirty="0"/>
            </a:br>
            <a:r>
              <a:rPr lang="ja-JP" altLang="en-US"/>
              <a:t>処理をかける</a:t>
            </a:r>
            <a:endParaRPr lang="en-US" altLang="ja-JP" dirty="0"/>
          </a:p>
          <a:p>
            <a:r>
              <a:rPr lang="en-US" altLang="ja-JP" dirty="0"/>
              <a:t>Segue</a:t>
            </a:r>
          </a:p>
          <a:p>
            <a:pPr lvl="1"/>
            <a:r>
              <a:rPr lang="en-US" altLang="ja-JP" dirty="0"/>
              <a:t>GUI</a:t>
            </a:r>
            <a:r>
              <a:rPr lang="ja-JP" altLang="en-US"/>
              <a:t>上で画面遷移を設定するときに使う</a:t>
            </a:r>
            <a:endParaRPr lang="en-US" altLang="ja-JP" dirty="0"/>
          </a:p>
          <a:p>
            <a:pPr marL="313200" lvl="1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884979-FF1C-854C-A9C7-86703C4C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00" y="4234542"/>
            <a:ext cx="2485907" cy="254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4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7756-9AAC-5747-AE6C-E2FFBD48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Storyboard</a:t>
            </a:r>
            <a:r>
              <a:rPr kumimoji="1" lang="ja-JP" altLang="en-US"/>
              <a:t>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6E05-C74D-7142-8327-4400F846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Cmd</a:t>
            </a:r>
            <a:r>
              <a:rPr kumimoji="1" lang="en-US" altLang="ja-JP" dirty="0"/>
              <a:t> + </a:t>
            </a:r>
            <a:r>
              <a:rPr kumimoji="1" lang="ja-JP" altLang="en-US"/>
              <a:t>ファイルクリックで</a:t>
            </a:r>
            <a:r>
              <a:rPr lang="ja-JP" altLang="en-US"/>
              <a:t>横並びに</a:t>
            </a:r>
            <a:endParaRPr lang="en-US" altLang="ja-JP" dirty="0"/>
          </a:p>
          <a:p>
            <a:r>
              <a:rPr kumimoji="1" lang="en-US" altLang="ja-JP" dirty="0"/>
              <a:t>Ctrl</a:t>
            </a:r>
            <a:r>
              <a:rPr kumimoji="1" lang="ja-JP" altLang="en-US"/>
              <a:t>＋ドラッグ</a:t>
            </a:r>
            <a:r>
              <a:rPr kumimoji="1" lang="en-US" altLang="ja-JP" dirty="0"/>
              <a:t>&amp;</a:t>
            </a:r>
            <a:r>
              <a:rPr kumimoji="1" lang="ja-JP" altLang="en-US"/>
              <a:t>ドロップで部品に</a:t>
            </a:r>
            <a:br>
              <a:rPr lang="en-US" altLang="ja-JP" dirty="0"/>
            </a:br>
            <a:r>
              <a:rPr kumimoji="1" lang="ja-JP" altLang="en-US"/>
              <a:t>アクションをつける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319284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28185</TotalTime>
  <Words>191</Words>
  <Application>Microsoft Macintosh PowerPoint</Application>
  <PresentationFormat>画面に合わせる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第二回 - UIをつくろう① -</vt:lpstr>
      <vt:lpstr>今日の流れ</vt:lpstr>
      <vt:lpstr>UIのつくりかた</vt:lpstr>
      <vt:lpstr>UIのつくりかた</vt:lpstr>
      <vt:lpstr>Storyboard</vt:lpstr>
      <vt:lpstr>Storyboard</vt:lpstr>
      <vt:lpstr>用意されているUIパーツ</vt:lpstr>
      <vt:lpstr>いくつかのUIパーツ</vt:lpstr>
      <vt:lpstr>Storyboard操作</vt:lpstr>
      <vt:lpstr>演習（1）</vt:lpstr>
      <vt:lpstr>演習（2）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88</cp:revision>
  <dcterms:created xsi:type="dcterms:W3CDTF">2018-08-21T14:18:55Z</dcterms:created>
  <dcterms:modified xsi:type="dcterms:W3CDTF">2019-10-04T05:22:46Z</dcterms:modified>
</cp:coreProperties>
</file>