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96" r:id="rId2"/>
    <p:sldId id="308" r:id="rId3"/>
    <p:sldId id="312" r:id="rId4"/>
    <p:sldId id="319" r:id="rId5"/>
    <p:sldId id="320" r:id="rId6"/>
    <p:sldId id="321" r:id="rId7"/>
    <p:sldId id="323" r:id="rId8"/>
    <p:sldId id="322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841"/>
    <a:srgbClr val="FF4F79"/>
    <a:srgbClr val="FFFFFF"/>
    <a:srgbClr val="7F7F7F"/>
    <a:srgbClr val="DBDADC"/>
    <a:srgbClr val="DEDCDF"/>
    <a:srgbClr val="00AAD6"/>
    <a:srgbClr val="3CA779"/>
    <a:srgbClr val="FF80A9"/>
    <a:srgbClr val="FFF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95"/>
    <p:restoredTop sz="91429"/>
  </p:normalViewPr>
  <p:slideViewPr>
    <p:cSldViewPr snapToGrid="0" snapToObjects="1">
      <p:cViewPr varScale="1">
        <p:scale>
          <a:sx n="45" d="100"/>
          <a:sy n="45" d="100"/>
        </p:scale>
        <p:origin x="1608" y="192"/>
      </p:cViewPr>
      <p:guideLst/>
    </p:cSldViewPr>
  </p:slideViewPr>
  <p:outlineViewPr>
    <p:cViewPr>
      <p:scale>
        <a:sx n="33" d="100"/>
        <a:sy n="33" d="100"/>
      </p:scale>
      <p:origin x="0" y="-1072"/>
    </p:cViewPr>
  </p:outlineViewPr>
  <p:notesTextViewPr>
    <p:cViewPr>
      <p:scale>
        <a:sx n="60" d="100"/>
        <a:sy n="6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26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9D62887-FAC4-674F-963E-33B59DDFD1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B25A03-5306-FE4E-A76E-CE120FEF64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2101E-728B-184D-A501-564ACA79EF3F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ABD6C19-B67B-C44E-BD5D-E42BA8B9F5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367119-67BC-DB4A-9FDA-5C221647D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F686F-23ED-114B-89F4-6B4827012D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32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4CDF4-08BC-8A4A-A816-FA326C9398D5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2F09-FA86-874E-8BF1-86504585D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4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4866968"/>
          </a:xfrm>
          <a:prstGeom prst="rect">
            <a:avLst/>
          </a:prstGeom>
          <a:solidFill>
            <a:srgbClr val="00AAD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>
                <a:solidFill>
                  <a:srgbClr val="FFF9E6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61450"/>
            <a:ext cx="6858000" cy="1062369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1825625"/>
          </a:xfrm>
          <a:prstGeom prst="rect">
            <a:avLst/>
          </a:prstGeom>
          <a:solidFill>
            <a:srgbClr val="00AAD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58" y="354667"/>
            <a:ext cx="8681884" cy="1074303"/>
          </a:xfrm>
        </p:spPr>
        <p:txBody>
          <a:bodyPr>
            <a:noAutofit/>
          </a:bodyPr>
          <a:lstStyle>
            <a:lvl1pPr>
              <a:defRPr sz="5400" b="1">
                <a:solidFill>
                  <a:srgbClr val="FFF9E6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331" y="2124025"/>
            <a:ext cx="8523338" cy="4121148"/>
          </a:xfrm>
        </p:spPr>
        <p:txBody>
          <a:bodyPr>
            <a:normAutofit/>
          </a:bodyPr>
          <a:lstStyle>
            <a:lvl1pPr marL="228600" marR="0" indent="-37260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 marL="541800" indent="-228600">
              <a:buFont typeface=".AppleSystemUIFont" charset="-120"/>
              <a:buChar char="-"/>
              <a:defRPr sz="25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2pPr>
            <a:lvl3pPr marL="819000" indent="-372600">
              <a:buFont typeface="Wingdings" charset="2"/>
              <a:buChar char="n"/>
              <a:defRPr sz="23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3pPr>
            <a:lvl4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4pPr>
            <a:lvl5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marL="228600" marR="0" lvl="0" indent="-372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r>
              <a:rPr lang="ja-JP" altLang="en-US" dirty="0"/>
              <a:t>マスター テキストの書式設定</a:t>
            </a: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角丸四角形 8"/>
          <p:cNvSpPr/>
          <p:nvPr userDrawn="1"/>
        </p:nvSpPr>
        <p:spPr>
          <a:xfrm>
            <a:off x="231058" y="1324333"/>
            <a:ext cx="8681884" cy="3409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00AAD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8219"/>
            <a:ext cx="7886700" cy="2852737"/>
          </a:xfrm>
        </p:spPr>
        <p:txBody>
          <a:bodyPr anchor="b"/>
          <a:lstStyle>
            <a:lvl1pPr>
              <a:defRPr sz="6000" b="1">
                <a:solidFill>
                  <a:srgbClr val="FFF9E6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867944"/>
            <a:ext cx="78867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FFF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6CDD-378E-A84A-8F0C-B44022576CF0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84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80010" y="1360315"/>
            <a:ext cx="8383979" cy="2387600"/>
          </a:xfrm>
        </p:spPr>
        <p:txBody>
          <a:bodyPr>
            <a:normAutofit/>
          </a:bodyPr>
          <a:lstStyle/>
          <a:p>
            <a:r>
              <a:rPr lang="en" altLang="ja-JP" sz="5400" dirty="0"/>
              <a:t>Swift</a:t>
            </a:r>
            <a:r>
              <a:rPr lang="ja-JP" altLang="en-US" sz="5400"/>
              <a:t>勉強会</a:t>
            </a:r>
            <a:r>
              <a:rPr lang="en-US" altLang="ja-JP" sz="5400" dirty="0"/>
              <a:t> </a:t>
            </a:r>
            <a:r>
              <a:rPr lang="ja-JP" altLang="en-US" sz="5400"/>
              <a:t>第二回</a:t>
            </a:r>
            <a:br>
              <a:rPr lang="en-US" altLang="ja-JP" sz="4000" dirty="0"/>
            </a:br>
            <a:r>
              <a:rPr lang="en-US" altLang="ja-JP" sz="4000" dirty="0"/>
              <a:t>- UI</a:t>
            </a:r>
            <a:r>
              <a:rPr lang="ja-JP" altLang="en-US" sz="4000"/>
              <a:t>をつくろう</a:t>
            </a:r>
            <a:r>
              <a:rPr lang="en-US" altLang="ja-JP" sz="4000" dirty="0"/>
              <a:t>① -</a:t>
            </a:r>
            <a:endParaRPr lang="en" altLang="ja-JP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00110" y="5190025"/>
            <a:ext cx="7343775" cy="1062369"/>
          </a:xfrm>
        </p:spPr>
        <p:txBody>
          <a:bodyPr>
            <a:normAutofit/>
          </a:bodyPr>
          <a:lstStyle/>
          <a:p>
            <a:r>
              <a:rPr lang="ja-JP" altLang="en-US" sz="3600">
                <a:latin typeface="+mj-ea"/>
                <a:ea typeface="+mj-ea"/>
              </a:rPr>
              <a:t>新納真次郎（一期生</a:t>
            </a:r>
            <a:r>
              <a:rPr lang="en-US" altLang="ja-JP" sz="3600" dirty="0">
                <a:latin typeface="+mj-ea"/>
                <a:ea typeface="+mj-ea"/>
              </a:rPr>
              <a:t>/</a:t>
            </a:r>
            <a:r>
              <a:rPr lang="ja-JP" altLang="en-US" sz="3600">
                <a:latin typeface="+mj-ea"/>
                <a:ea typeface="+mj-ea"/>
              </a:rPr>
              <a:t>元</a:t>
            </a:r>
            <a:r>
              <a:rPr lang="en-US" altLang="ja-JP" sz="3600" dirty="0">
                <a:latin typeface="+mj-ea"/>
                <a:ea typeface="+mj-ea"/>
              </a:rPr>
              <a:t>Yahoo</a:t>
            </a:r>
            <a:r>
              <a:rPr lang="ja-JP" altLang="en-US" sz="3600">
                <a:latin typeface="+mj-ea"/>
                <a:ea typeface="+mj-ea"/>
              </a:rPr>
              <a:t>）</a:t>
            </a:r>
            <a:endParaRPr lang="en-US" altLang="ja-JP" sz="3600" dirty="0"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7400" y="3854517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F9E6"/>
                </a:solidFill>
                <a:latin typeface="+mj-ea"/>
                <a:ea typeface="+mj-ea"/>
              </a:rPr>
              <a:t>2019.10.18</a:t>
            </a:r>
            <a:endParaRPr kumimoji="1" lang="ja-JP" altLang="en-US" sz="2000" b="1" dirty="0">
              <a:solidFill>
                <a:srgbClr val="FFF9E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4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44747-B4A1-014A-9FAC-DF019FD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4B249-A97B-7B47-8B0A-9356B292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UI</a:t>
            </a:r>
            <a:r>
              <a:rPr lang="ja-JP" altLang="en-US"/>
              <a:t>のつくりかた</a:t>
            </a:r>
            <a:endParaRPr lang="en-US" altLang="ja-JP" dirty="0"/>
          </a:p>
          <a:p>
            <a:pPr lvl="1"/>
            <a:r>
              <a:rPr lang="ja-JP" altLang="en-US"/>
              <a:t>コード</a:t>
            </a:r>
            <a:endParaRPr lang="en-US" altLang="ja-JP" dirty="0"/>
          </a:p>
          <a:p>
            <a:pPr lvl="1"/>
            <a:r>
              <a:rPr lang="en-US" altLang="ja-JP" dirty="0"/>
              <a:t>Storyboard</a:t>
            </a:r>
            <a:r>
              <a:rPr lang="ja-JP" altLang="en-US"/>
              <a:t>（旧称</a:t>
            </a:r>
            <a:r>
              <a:rPr lang="en-US" altLang="ja-JP" dirty="0"/>
              <a:t>Interface Builder</a:t>
            </a:r>
            <a:r>
              <a:rPr lang="ja-JP" altLang="en-US"/>
              <a:t>）</a:t>
            </a:r>
            <a:endParaRPr lang="en-US" altLang="ja-JP" dirty="0"/>
          </a:p>
          <a:p>
            <a:pPr lvl="1"/>
            <a:r>
              <a:rPr lang="en-US" altLang="ja-JP" dirty="0"/>
              <a:t>Swift UI</a:t>
            </a:r>
            <a:r>
              <a:rPr lang="ja-JP" altLang="en-US">
                <a:solidFill>
                  <a:srgbClr val="FF0000"/>
                </a:solidFill>
              </a:rPr>
              <a:t>（</a:t>
            </a:r>
            <a:r>
              <a:rPr lang="en-US" altLang="ja-JP" dirty="0">
                <a:solidFill>
                  <a:srgbClr val="FF0000"/>
                </a:solidFill>
              </a:rPr>
              <a:t>New</a:t>
            </a:r>
            <a:r>
              <a:rPr lang="ja-JP" altLang="en-US">
                <a:solidFill>
                  <a:srgbClr val="FF0000"/>
                </a:solidFill>
              </a:rPr>
              <a:t>）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Swift</a:t>
            </a:r>
            <a:r>
              <a:rPr lang="ja-JP" altLang="en-US"/>
              <a:t>が提供している</a:t>
            </a:r>
            <a:r>
              <a:rPr lang="en-US" altLang="ja-JP" dirty="0"/>
              <a:t>UI</a:t>
            </a:r>
            <a:r>
              <a:rPr lang="ja-JP" altLang="en-US"/>
              <a:t>を色々さわる</a:t>
            </a:r>
            <a:endParaRPr lang="en-US" altLang="ja-JP" dirty="0"/>
          </a:p>
          <a:p>
            <a:pPr lvl="1"/>
            <a:r>
              <a:rPr lang="ja-JP" altLang="en-US"/>
              <a:t>ラベル，ボタン，画像，セグエ</a:t>
            </a:r>
            <a:endParaRPr lang="en-US" altLang="ja-JP" dirty="0"/>
          </a:p>
          <a:p>
            <a:r>
              <a:rPr lang="en-US" altLang="ja-JP" dirty="0"/>
              <a:t>Button</a:t>
            </a:r>
            <a:r>
              <a:rPr lang="ja-JP" altLang="en-US"/>
              <a:t>を押したら何らかを返す</a:t>
            </a:r>
            <a:endParaRPr lang="en-US" altLang="ja-JP" dirty="0"/>
          </a:p>
          <a:p>
            <a:r>
              <a:rPr lang="en-US" altLang="ja-JP" dirty="0" err="1"/>
              <a:t>SwiftUI</a:t>
            </a:r>
            <a:r>
              <a:rPr lang="ja-JP" altLang="en-US"/>
              <a:t>について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8558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44747-B4A1-014A-9FAC-DF019FD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/>
              <a:t>のつくりかた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4B249-A97B-7B47-8B0A-9356B292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/>
              <a:t>コードでつくる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/>
          </a:p>
          <a:p>
            <a:r>
              <a:rPr lang="en-US" altLang="ja-JP" dirty="0"/>
              <a:t>Storyboard</a:t>
            </a:r>
            <a:r>
              <a:rPr lang="ja-JP" altLang="en-US"/>
              <a:t>でつくる</a:t>
            </a:r>
            <a:endParaRPr lang="en-US" altLang="ja-JP" dirty="0"/>
          </a:p>
          <a:p>
            <a:pPr lvl="1"/>
            <a:r>
              <a:rPr lang="ja-JP" altLang="en-US"/>
              <a:t>（旧称</a:t>
            </a:r>
            <a:r>
              <a:rPr lang="en-US" altLang="ja-JP" dirty="0"/>
              <a:t>Interface Builder</a:t>
            </a:r>
            <a:r>
              <a:rPr lang="ja-JP" altLang="en-US"/>
              <a:t>）</a:t>
            </a:r>
            <a:endParaRPr lang="en-US" altLang="ja-JP" dirty="0"/>
          </a:p>
          <a:p>
            <a:pPr marL="313200" lvl="1" indent="0">
              <a:buNone/>
            </a:pPr>
            <a:endParaRPr lang="en-US" altLang="ja-JP" dirty="0"/>
          </a:p>
          <a:p>
            <a:pPr marL="313200" lvl="1" indent="0">
              <a:buNone/>
            </a:pPr>
            <a:endParaRPr lang="ja-JP" altLang="en-US"/>
          </a:p>
          <a:p>
            <a:r>
              <a:rPr lang="ja-JP" altLang="en-US"/>
              <a:t>新しくできた</a:t>
            </a:r>
            <a:r>
              <a:rPr lang="en-US" altLang="ja-JP" dirty="0"/>
              <a:t>Swift UI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ja-JP" altLang="en-US"/>
              <a:t>でつくる</a:t>
            </a:r>
          </a:p>
          <a:p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60D20E4-F7CA-444D-88C9-A9D45EB80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74" y="2084288"/>
            <a:ext cx="6464300" cy="14732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14400B7-2562-334B-AF33-7128C0F89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246" y="3695599"/>
            <a:ext cx="3523545" cy="30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2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44747-B4A1-014A-9FAC-DF019FD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/>
              <a:t>のつくりかた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4B249-A97B-7B47-8B0A-9356B292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/>
              <a:t>コードでつくる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/>
          </a:p>
          <a:p>
            <a:r>
              <a:rPr lang="en-US" altLang="ja-JP" dirty="0"/>
              <a:t>Storyboard</a:t>
            </a:r>
            <a:r>
              <a:rPr lang="ja-JP" altLang="en-US"/>
              <a:t>でつくる</a:t>
            </a:r>
            <a:endParaRPr lang="en-US" altLang="ja-JP" dirty="0"/>
          </a:p>
          <a:p>
            <a:pPr lvl="1"/>
            <a:r>
              <a:rPr lang="ja-JP" altLang="en-US"/>
              <a:t>（旧称</a:t>
            </a:r>
            <a:r>
              <a:rPr lang="en-US" altLang="ja-JP" dirty="0"/>
              <a:t>Interface Builder</a:t>
            </a:r>
            <a:r>
              <a:rPr lang="ja-JP" altLang="en-US"/>
              <a:t>）</a:t>
            </a:r>
            <a:endParaRPr lang="en-US" altLang="ja-JP" dirty="0"/>
          </a:p>
          <a:p>
            <a:pPr marL="313200" lvl="1" indent="0">
              <a:buNone/>
            </a:pPr>
            <a:endParaRPr lang="en-US" altLang="ja-JP" dirty="0"/>
          </a:p>
          <a:p>
            <a:pPr marL="313200" lvl="1" indent="0">
              <a:buNone/>
            </a:pPr>
            <a:endParaRPr lang="ja-JP" altLang="en-US"/>
          </a:p>
          <a:p>
            <a:r>
              <a:rPr lang="ja-JP" altLang="en-US"/>
              <a:t>新しくできた</a:t>
            </a:r>
            <a:r>
              <a:rPr lang="en-US" altLang="ja-JP" dirty="0"/>
              <a:t>Swift UI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ja-JP" altLang="en-US"/>
              <a:t>でつくる</a:t>
            </a:r>
          </a:p>
          <a:p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60D20E4-F7CA-444D-88C9-A9D45EB80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74" y="2084288"/>
            <a:ext cx="6464300" cy="14732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14400B7-2562-334B-AF33-7128C0F89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246" y="3695599"/>
            <a:ext cx="3523545" cy="300042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CFD15B-725C-9443-B6E0-AF6266D52C69}"/>
              </a:ext>
            </a:extLst>
          </p:cNvPr>
          <p:cNvSpPr/>
          <p:nvPr/>
        </p:nvSpPr>
        <p:spPr>
          <a:xfrm>
            <a:off x="288209" y="3723905"/>
            <a:ext cx="4833169" cy="1057275"/>
          </a:xfrm>
          <a:prstGeom prst="rect">
            <a:avLst/>
          </a:prstGeom>
          <a:noFill/>
          <a:ln w="76200">
            <a:solidFill>
              <a:srgbClr val="FF28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49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44747-B4A1-014A-9FAC-DF019FD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Storyboard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4B249-A97B-7B47-8B0A-9356B292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GUI</a:t>
            </a:r>
            <a:r>
              <a:rPr kumimoji="1" lang="ja-JP" altLang="en-US"/>
              <a:t>で</a:t>
            </a:r>
            <a:r>
              <a:rPr kumimoji="1" lang="en-US" altLang="ja-JP" dirty="0"/>
              <a:t>UI</a:t>
            </a:r>
            <a:r>
              <a:rPr kumimoji="1" lang="ja-JP" altLang="en-US"/>
              <a:t>パーツを配置していく実装方法</a:t>
            </a: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DFA4610-EFBA-F24D-8D83-9A261A7CA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287" y="2771057"/>
            <a:ext cx="4365938" cy="38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3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27756-9AAC-5747-AE6C-E2FFBD48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Storyboard</a:t>
            </a:r>
            <a:r>
              <a:rPr kumimoji="1" lang="ja-JP" altLang="en-US"/>
              <a:t>操作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DA6E05-C74D-7142-8327-4400F8462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Cmd</a:t>
            </a:r>
            <a:r>
              <a:rPr kumimoji="1" lang="en-US" altLang="ja-JP" dirty="0"/>
              <a:t> + </a:t>
            </a:r>
            <a:r>
              <a:rPr kumimoji="1" lang="ja-JP" altLang="en-US"/>
              <a:t>ファイルクリックで</a:t>
            </a:r>
            <a:r>
              <a:rPr lang="ja-JP" altLang="en-US"/>
              <a:t>横並びに</a:t>
            </a:r>
            <a:endParaRPr lang="en-US" altLang="ja-JP" dirty="0"/>
          </a:p>
          <a:p>
            <a:r>
              <a:rPr kumimoji="1" lang="en-US" altLang="ja-JP" dirty="0"/>
              <a:t>Ctrl</a:t>
            </a:r>
            <a:r>
              <a:rPr kumimoji="1" lang="ja-JP" altLang="en-US"/>
              <a:t>＋ドラッグ</a:t>
            </a:r>
            <a:r>
              <a:rPr kumimoji="1" lang="en-US" altLang="ja-JP" dirty="0"/>
              <a:t>&amp;</a:t>
            </a:r>
            <a:r>
              <a:rPr kumimoji="1" lang="ja-JP" altLang="en-US"/>
              <a:t>ドロップで部品に</a:t>
            </a:r>
            <a:br>
              <a:rPr lang="en-US" altLang="ja-JP" dirty="0"/>
            </a:br>
            <a:r>
              <a:rPr kumimoji="1" lang="ja-JP" altLang="en-US"/>
              <a:t>アクションをつける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0319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A1684D-FCA2-A349-9B60-F88DDECC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演習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41618D-2323-B245-B142-638FB453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ボタンを押したら</a:t>
            </a:r>
            <a:r>
              <a:rPr lang="en-US" altLang="ja-JP" dirty="0"/>
              <a:t> Hello World</a:t>
            </a:r>
            <a:r>
              <a:rPr lang="ja-JP" altLang="en-US"/>
              <a:t> するようにしよう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77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54F48-963C-E94F-BEA0-DC334A96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演習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748B36-099C-EB41-804B-EDE6DF548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ボタンを押したら</a:t>
            </a:r>
            <a:r>
              <a:rPr kumimoji="1" lang="en-US" altLang="ja-JP" dirty="0"/>
              <a:t>View</a:t>
            </a:r>
            <a:r>
              <a:rPr kumimoji="1" lang="ja-JP" altLang="en-US"/>
              <a:t>の色を赤くしよう</a:t>
            </a:r>
          </a:p>
        </p:txBody>
      </p:sp>
    </p:spTree>
    <p:extLst>
      <p:ext uri="{BB962C8B-B14F-4D97-AF65-F5344CB8AC3E}">
        <p14:creationId xmlns:p14="http://schemas.microsoft.com/office/powerpoint/2010/main" val="114355251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15282</TotalTime>
  <Words>138</Words>
  <Application>Microsoft Macintosh PowerPoint</Application>
  <PresentationFormat>画面に合わせる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.AppleSystemUIFont</vt:lpstr>
      <vt:lpstr>メイリオ</vt:lpstr>
      <vt:lpstr>游ゴシック</vt:lpstr>
      <vt:lpstr>游ゴシック</vt:lpstr>
      <vt:lpstr>Arial</vt:lpstr>
      <vt:lpstr>Calibri</vt:lpstr>
      <vt:lpstr>Wingdings</vt:lpstr>
      <vt:lpstr>ホワイト</vt:lpstr>
      <vt:lpstr>Swift勉強会 第二回 - UIをつくろう① -</vt:lpstr>
      <vt:lpstr>今日の流れ</vt:lpstr>
      <vt:lpstr>UIのつくりかた</vt:lpstr>
      <vt:lpstr>UIのつくりかた</vt:lpstr>
      <vt:lpstr>Storyboard</vt:lpstr>
      <vt:lpstr>Storyboard操作</vt:lpstr>
      <vt:lpstr>演習</vt:lpstr>
      <vt:lpstr>演習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</dc:title>
  <dc:creator>Shinjiro Niino</dc:creator>
  <cp:lastModifiedBy>NIINO SHINJIRO</cp:lastModifiedBy>
  <cp:revision>85</cp:revision>
  <dcterms:created xsi:type="dcterms:W3CDTF">2018-08-21T14:18:55Z</dcterms:created>
  <dcterms:modified xsi:type="dcterms:W3CDTF">2019-09-25T06:19:56Z</dcterms:modified>
</cp:coreProperties>
</file>