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6" r:id="rId2"/>
    <p:sldId id="306" r:id="rId3"/>
    <p:sldId id="308" r:id="rId4"/>
    <p:sldId id="312" r:id="rId5"/>
    <p:sldId id="307" r:id="rId6"/>
    <p:sldId id="309" r:id="rId7"/>
    <p:sldId id="311" r:id="rId8"/>
    <p:sldId id="313" r:id="rId9"/>
    <p:sldId id="257" r:id="rId10"/>
    <p:sldId id="314" r:id="rId11"/>
    <p:sldId id="31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41"/>
    <a:srgbClr val="FF4F79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1411"/>
  </p:normalViewPr>
  <p:slideViewPr>
    <p:cSldViewPr snapToGrid="0" snapToObjects="1">
      <p:cViewPr varScale="1">
        <p:scale>
          <a:sx n="117" d="100"/>
          <a:sy n="117" d="100"/>
        </p:scale>
        <p:origin x="2040" y="176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hhhin/Swift-L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第一回</a:t>
            </a:r>
            <a:br>
              <a:rPr lang="en-US" altLang="ja-JP" sz="4000" dirty="0"/>
            </a:br>
            <a:r>
              <a:rPr lang="en-US" altLang="ja-JP" sz="4000" dirty="0"/>
              <a:t>- Hello World</a:t>
            </a:r>
            <a:r>
              <a:rPr lang="ja-JP" altLang="en-US" sz="4000"/>
              <a:t>してみよう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latin typeface="+mj-ea"/>
                <a:ea typeface="+mj-ea"/>
              </a:rPr>
              <a:t>新納真次郎</a:t>
            </a:r>
            <a:endParaRPr lang="en-US" altLang="ja-JP" sz="2800" dirty="0">
              <a:latin typeface="+mj-ea"/>
              <a:ea typeface="+mj-ea"/>
            </a:endParaRPr>
          </a:p>
          <a:p>
            <a:r>
              <a:rPr lang="ja-JP" altLang="en-US" sz="2800">
                <a:latin typeface="+mj-ea"/>
                <a:ea typeface="+mj-ea"/>
              </a:rPr>
              <a:t>（ニート）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プロジェクトをつくってみよう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7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D59DB-4DFF-414E-8140-D4C4F56E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Hello World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68A335-2999-F341-A4AA-816338FE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この勉強会について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最後はアプリのリリースまで出来たらと思っています</a:t>
            </a:r>
            <a:endParaRPr kumimoji="1" lang="en-US" altLang="ja-JP" dirty="0"/>
          </a:p>
          <a:p>
            <a:r>
              <a:rPr lang="ja-JP" altLang="en-US"/>
              <a:t>対象はこんな人</a:t>
            </a:r>
            <a:endParaRPr lang="en-US" altLang="ja-JP" dirty="0"/>
          </a:p>
          <a:p>
            <a:pPr lvl="1"/>
            <a:r>
              <a:rPr kumimoji="1" lang="ja-JP" altLang="en-US"/>
              <a:t>アプリつくってみたいけど、何もわからない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Playground</a:t>
            </a:r>
            <a:r>
              <a:rPr lang="ja-JP" altLang="en-US"/>
              <a:t>しか触ったことない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実務の感触を味わいたい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僕も全部はわからんので、みんなで勉強していきましょう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37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/>
              <a:t>を入れてみよう</a:t>
            </a:r>
            <a:endParaRPr lang="en-US" altLang="ja-JP" dirty="0"/>
          </a:p>
          <a:p>
            <a:pPr lvl="1"/>
            <a:r>
              <a:rPr lang="ja-JP" altLang="en-US"/>
              <a:t>資料をクローンしてくる</a:t>
            </a:r>
            <a:endParaRPr lang="en-US" altLang="ja-JP" dirty="0"/>
          </a:p>
          <a:p>
            <a:pPr lvl="1"/>
            <a:r>
              <a:rPr lang="ja-JP" altLang="en-US"/>
              <a:t>自分のレポジトリを作って環境構築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を入れてみよう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を触ってみよう</a:t>
            </a:r>
            <a:endParaRPr lang="en-US" altLang="ja-JP" dirty="0"/>
          </a:p>
          <a:p>
            <a:r>
              <a:rPr kumimoji="1" lang="en-US" altLang="ja-JP" dirty="0"/>
              <a:t>Hello</a:t>
            </a:r>
            <a:r>
              <a:rPr lang="en-US" altLang="ja-JP" dirty="0"/>
              <a:t> World</a:t>
            </a:r>
            <a:r>
              <a:rPr lang="ja-JP" altLang="en-US"/>
              <a:t>しよう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/>
              <a:t>アカウントの作成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D509E-8DA0-B442-BED6-86C229E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を入れてみよう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8B27D70-00A4-CD44-A605-01A72D2A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3" y="1977569"/>
            <a:ext cx="8248913" cy="433067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506141-29D5-9243-9CE1-8E7CDEA64C76}"/>
              </a:ext>
            </a:extLst>
          </p:cNvPr>
          <p:cNvSpPr txBox="1"/>
          <p:nvPr/>
        </p:nvSpPr>
        <p:spPr>
          <a:xfrm>
            <a:off x="1167862" y="5934670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※Git</a:t>
            </a:r>
            <a:r>
              <a:rPr kumimoji="1" lang="ja-JP" altLang="en-US"/>
              <a:t>と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は違うよ</a:t>
            </a:r>
            <a:endParaRPr kumimoji="1" lang="en-US" altLang="ja-JP" dirty="0"/>
          </a:p>
          <a:p>
            <a:r>
              <a:rPr kumimoji="1" lang="en-US" altLang="ja-JP" dirty="0"/>
              <a:t>Git: </a:t>
            </a:r>
            <a:r>
              <a:rPr kumimoji="1" lang="ja-JP" altLang="en-US"/>
              <a:t>ローカルでもともと標準で入ってるバージョン管理コマンド</a:t>
            </a: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: </a:t>
            </a:r>
            <a:r>
              <a:rPr kumimoji="1" lang="ja-JP" altLang="en-US"/>
              <a:t>リモー</a:t>
            </a:r>
            <a:r>
              <a:rPr lang="ja-JP" altLang="en-US"/>
              <a:t>ト（</a:t>
            </a:r>
            <a:r>
              <a:rPr lang="en-US" altLang="ja-JP" dirty="0"/>
              <a:t>Web</a:t>
            </a:r>
            <a:r>
              <a:rPr lang="ja-JP" altLang="en-US"/>
              <a:t>）のバージョン管理サービス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9B95-869A-FA47-9F43-35B0E71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クローン（落とす）してこよう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FA5B93-DA91-7A41-9232-7D474AE9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0" y="2789756"/>
            <a:ext cx="9144000" cy="36157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E75FF-FDD8-BE4E-9779-CACD41D194E3}"/>
              </a:ext>
            </a:extLst>
          </p:cNvPr>
          <p:cNvSpPr/>
          <p:nvPr/>
        </p:nvSpPr>
        <p:spPr>
          <a:xfrm>
            <a:off x="5268686" y="5049482"/>
            <a:ext cx="1709057" cy="826043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4110E1-AB30-9B43-93E7-D87244E3426D}"/>
              </a:ext>
            </a:extLst>
          </p:cNvPr>
          <p:cNvSpPr/>
          <p:nvPr/>
        </p:nvSpPr>
        <p:spPr>
          <a:xfrm>
            <a:off x="1410461" y="1998154"/>
            <a:ext cx="632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800" dirty="0">
                <a:hlinkClick r:id="rId3"/>
              </a:rPr>
              <a:t>https://github.com/nshhhin/Swift-Lecture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9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664A-C312-DD43-944D-12AC9F7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自分でレポジトリ</a:t>
            </a:r>
            <a:r>
              <a:rPr kumimoji="1" lang="ja-JP" altLang="en-US" sz="4000"/>
              <a:t>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EAEB1-B0BF-5840-B1E9-5A284A5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レポジトリ：フォルダみたいなもん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2A7CE2-23D8-8745-9C68-E8859D9F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70"/>
            <a:ext cx="4125686" cy="2069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139338-C542-EB41-AEA7-EA10CE8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370"/>
            <a:ext cx="4014919" cy="22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21F45-ED1C-0844-9D27-3B2BBB4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プッシュしてみよう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EA4B-8ED8-864E-9E52-A0C52921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プッシュ：アップロードみたいなもん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E05681-7874-3445-9CDD-1BBF20D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2836178"/>
            <a:ext cx="4686300" cy="3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最新版</a:t>
            </a:r>
            <a:r>
              <a:rPr kumimoji="1" lang="en-US" altLang="ja-JP" dirty="0" err="1"/>
              <a:t>Xcode</a:t>
            </a:r>
            <a:r>
              <a:rPr kumimoji="1" lang="ja-JP" altLang="en-US"/>
              <a:t>を入れよう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4BB3989-B53E-D94A-99E6-9016D4D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" y="2026053"/>
            <a:ext cx="8741926" cy="4589511"/>
          </a:xfrm>
          <a:prstGeom prst="rect">
            <a:avLst/>
          </a:prstGeom>
          <a:solidFill>
            <a:schemeClr val="bg1">
              <a:alpha val="26667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746101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15146</TotalTime>
  <Words>171</Words>
  <Application>Microsoft Macintosh PowerPoint</Application>
  <PresentationFormat>画面に合わせる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.AppleSystemUIFont</vt:lpstr>
      <vt:lpstr>メイリオ</vt:lpstr>
      <vt:lpstr>游ゴシック</vt:lpstr>
      <vt:lpstr>游ゴシック</vt:lpstr>
      <vt:lpstr>Arial</vt:lpstr>
      <vt:lpstr>Calibri</vt:lpstr>
      <vt:lpstr>Wingdings</vt:lpstr>
      <vt:lpstr>ホワイト</vt:lpstr>
      <vt:lpstr>Swift勉強会 第一回 - Hello Worldしてみよう -</vt:lpstr>
      <vt:lpstr>この勉強会について</vt:lpstr>
      <vt:lpstr>今日の流れ</vt:lpstr>
      <vt:lpstr>Githubアカウントの作成</vt:lpstr>
      <vt:lpstr>Githubを入れてみよう</vt:lpstr>
      <vt:lpstr>クローン（落とす）してこよう</vt:lpstr>
      <vt:lpstr>自分でレポジトリつくってみよう</vt:lpstr>
      <vt:lpstr>プッシュしてみよう</vt:lpstr>
      <vt:lpstr>最新版Xcodeを入れよう</vt:lpstr>
      <vt:lpstr>プロジェクトをつくってみよう</vt:lpstr>
      <vt:lpstr>Hello World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80</cp:revision>
  <dcterms:created xsi:type="dcterms:W3CDTF">2018-08-21T14:18:55Z</dcterms:created>
  <dcterms:modified xsi:type="dcterms:W3CDTF">2019-09-21T01:02:56Z</dcterms:modified>
</cp:coreProperties>
</file>