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316" r:id="rId10"/>
    <p:sldId id="257" r:id="rId11"/>
    <p:sldId id="314" r:id="rId12"/>
    <p:sldId id="317" r:id="rId13"/>
    <p:sldId id="31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/>
    <p:restoredTop sz="91396"/>
  </p:normalViewPr>
  <p:slideViewPr>
    <p:cSldViewPr snapToGrid="0" snapToObjects="1">
      <p:cViewPr varScale="1">
        <p:scale>
          <a:sx n="117" d="100"/>
          <a:sy n="117" d="100"/>
        </p:scale>
        <p:origin x="1832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新納真次郎（一期生）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プロジェクトの中身を見てみよう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Xcode</a:t>
            </a:r>
            <a:r>
              <a:rPr kumimoji="1" lang="ja-JP" altLang="en-US"/>
              <a:t>では勝手に白い</a:t>
            </a:r>
            <a:r>
              <a:rPr kumimoji="1" lang="en-US" altLang="ja-JP" dirty="0"/>
              <a:t>View</a:t>
            </a:r>
            <a:r>
              <a:rPr kumimoji="1" lang="ja-JP" altLang="en-US"/>
              <a:t>が表示されところまで作ってくれます</a:t>
            </a:r>
            <a:endParaRPr kumimoji="1" lang="en-US" altLang="ja-JP" dirty="0"/>
          </a:p>
          <a:p>
            <a:pPr lvl="1"/>
            <a:r>
              <a:rPr lang="en-US" altLang="ja-JP" dirty="0" err="1"/>
              <a:t>AppDelegate.swift</a:t>
            </a:r>
            <a:endParaRPr lang="en-US" altLang="ja-JP" dirty="0"/>
          </a:p>
          <a:p>
            <a:pPr marL="446400" lvl="2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/>
              <a:t>アプリ全体における処理を記述したファイル</a:t>
            </a:r>
            <a:endParaRPr kumimoji="1" lang="en-US" altLang="ja-JP" sz="2000" dirty="0"/>
          </a:p>
          <a:p>
            <a:pPr lvl="1"/>
            <a:r>
              <a:rPr lang="en-US" altLang="ja-JP" dirty="0" err="1"/>
              <a:t>ViewController.swift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dirty="0"/>
              <a:t>	</a:t>
            </a:r>
            <a:r>
              <a:rPr lang="ja-JP" altLang="en-US" sz="2000"/>
              <a:t>白い</a:t>
            </a:r>
            <a:r>
              <a:rPr lang="en-US" altLang="ja-JP" sz="2000" dirty="0"/>
              <a:t>View</a:t>
            </a:r>
            <a:r>
              <a:rPr lang="ja-JP" altLang="en-US" sz="2000"/>
              <a:t>における処理を記述したファイル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Main.storyboard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UI</a:t>
            </a:r>
            <a:r>
              <a:rPr lang="ja-JP" altLang="en-US" sz="2000"/>
              <a:t>を</a:t>
            </a:r>
            <a:r>
              <a:rPr lang="en-US" altLang="ja-JP" sz="2000" dirty="0"/>
              <a:t>GUI</a:t>
            </a:r>
            <a:r>
              <a:rPr lang="ja-JP" altLang="en-US" sz="2000"/>
              <a:t>で設定できるファイル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Info.plist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設定ファイル（権限とか）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288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 World</a:t>
            </a:r>
            <a:r>
              <a:rPr lang="en-US" altLang="ja-JP" dirty="0"/>
              <a:t> </a:t>
            </a:r>
            <a:r>
              <a:rPr lang="ja-JP" altLang="en-US"/>
              <a:t>してみよう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viewDidLoad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/>
              <a:t>View</a:t>
            </a:r>
            <a:r>
              <a:rPr kumimoji="1" lang="ja-JP" altLang="en-US"/>
              <a:t>が呼ばれたタイミングで行う処理を記述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rint(text :</a:t>
            </a:r>
            <a:r>
              <a:rPr kumimoji="1" lang="en-US" altLang="ja-JP" dirty="0">
                <a:solidFill>
                  <a:schemeClr val="accent6"/>
                </a:solidFill>
              </a:rPr>
              <a:t>String</a:t>
            </a:r>
            <a:r>
              <a:rPr kumimoji="1" lang="en-US" altLang="ja-JP" dirty="0"/>
              <a:t>)</a:t>
            </a:r>
            <a:r>
              <a:rPr kumimoji="1" lang="ja-JP" altLang="en-US"/>
              <a:t>でコンソールに出力</a:t>
            </a:r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r>
              <a:rPr lang="ja-JP" altLang="en-US" sz="2000"/>
              <a:t>（今日の</a:t>
            </a:r>
            <a:r>
              <a:rPr lang="en-US" altLang="ja-JP" sz="2000" dirty="0"/>
              <a:t>Swift</a:t>
            </a:r>
            <a:r>
              <a:rPr lang="ja-JP" altLang="en-US" sz="2000"/>
              <a:t>要素はここだけ）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E05681-7874-3445-9CDD-1BBF20D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2836178"/>
            <a:ext cx="4686300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236A4-4229-9B4D-8128-BFD547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余談：</a:t>
            </a:r>
            <a:r>
              <a:rPr lang="en-US" altLang="ja-JP" sz="4000" dirty="0"/>
              <a:t>git-flow</a:t>
            </a:r>
            <a:r>
              <a:rPr lang="ja-JP" altLang="en-US" sz="4000"/>
              <a:t>と</a:t>
            </a:r>
            <a:r>
              <a:rPr lang="en-US" altLang="ja-JP" sz="4000" dirty="0" err="1"/>
              <a:t>github</a:t>
            </a:r>
            <a:r>
              <a:rPr lang="en-US" altLang="ja-JP" sz="4000" dirty="0"/>
              <a:t>-flow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502E-8375-8747-835F-1223E2F4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git-flow</a:t>
            </a:r>
          </a:p>
          <a:p>
            <a:pPr lvl="1"/>
            <a:r>
              <a:rPr lang="en-US" altLang="ja-JP" dirty="0"/>
              <a:t>master</a:t>
            </a:r>
          </a:p>
          <a:p>
            <a:pPr lvl="1"/>
            <a:r>
              <a:rPr lang="en-US" altLang="ja-JP" dirty="0"/>
              <a:t>develop</a:t>
            </a:r>
          </a:p>
          <a:p>
            <a:pPr lvl="1"/>
            <a:r>
              <a:rPr lang="en-US" altLang="ja-JP" dirty="0"/>
              <a:t>feature/XXXXX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15268</TotalTime>
  <Words>238</Words>
  <Application>Microsoft Macintosh PowerPoint</Application>
  <PresentationFormat>画面に合わせる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.AppleSystemUIFont</vt:lpstr>
      <vt:lpstr>メイリオ</vt:lpstr>
      <vt:lpstr>Yu Gothic</vt:lpstr>
      <vt:lpstr>Yu Gothic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余談：git-flowとgithub-flow</vt:lpstr>
      <vt:lpstr>最新版Xcodeを入れよう</vt:lpstr>
      <vt:lpstr>プロジェクトをつくってみよう</vt:lpstr>
      <vt:lpstr>プロジェクトの中身を見てみよう</vt:lpstr>
      <vt:lpstr>Hello World してみよう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83</cp:revision>
  <dcterms:created xsi:type="dcterms:W3CDTF">2018-08-21T14:18:55Z</dcterms:created>
  <dcterms:modified xsi:type="dcterms:W3CDTF">2019-09-23T11:15:16Z</dcterms:modified>
</cp:coreProperties>
</file>