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1"/>
  </p:notes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7C696-B8F1-421F-B79A-A9CEA9C1462E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1EDE9-459E-491F-B2F8-BDDF30FCFB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76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C4D9-5AEE-448F-87AA-ABD85CFA41E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7D1C-1AFF-4972-A243-AAE23FCEE9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9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C4D9-5AEE-448F-87AA-ABD85CFA41E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7D1C-1AFF-4972-A243-AAE23FCEE9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4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C4D9-5AEE-448F-87AA-ABD85CFA41E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7D1C-1AFF-4972-A243-AAE23FCEE9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2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C4D9-5AEE-448F-87AA-ABD85CFA41E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7D1C-1AFF-4972-A243-AAE23FCEE9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6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C4D9-5AEE-448F-87AA-ABD85CFA41E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7D1C-1AFF-4972-A243-AAE23FCEE9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2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C4D9-5AEE-448F-87AA-ABD85CFA41E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7D1C-1AFF-4972-A243-AAE23FCEE9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6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C4D9-5AEE-448F-87AA-ABD85CFA41E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7D1C-1AFF-4972-A243-AAE23FCEE9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1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C4D9-5AEE-448F-87AA-ABD85CFA41E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7D1C-1AFF-4972-A243-AAE23FCEE9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2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C4D9-5AEE-448F-87AA-ABD85CFA41E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7D1C-1AFF-4972-A243-AAE23FCEE9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4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C4D9-5AEE-448F-87AA-ABD85CFA41E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7D1C-1AFF-4972-A243-AAE23FCEE9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4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C4D9-5AEE-448F-87AA-ABD85CFA41E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7D1C-1AFF-4972-A243-AAE23FCEE9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3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8C4D9-5AEE-448F-87AA-ABD85CFA41E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77D1C-1AFF-4972-A243-AAE23FCEE9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9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xpertstax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gst.gov.i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azar Ali\AppData\Local\Microsoft\Windows\INetCache\IE\F26889LR\professional_PEOPLE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2" y="104504"/>
            <a:ext cx="12205062" cy="675349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97541" y="5903893"/>
            <a:ext cx="571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b="1" dirty="0" err="1" smtClean="0"/>
              <a:t>Anujgupta</a:t>
            </a:r>
            <a:r>
              <a:rPr lang="en-US" sz="2800" b="1" dirty="0" smtClean="0"/>
              <a:t> </a:t>
            </a:r>
            <a:r>
              <a:rPr lang="en-US" sz="2800" b="1" dirty="0"/>
              <a:t>&amp; Co</a:t>
            </a:r>
            <a:r>
              <a:rPr lang="en-US" sz="2800" b="1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800" b="1" dirty="0" err="1" smtClean="0"/>
              <a:t>Rajat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Kalsi</a:t>
            </a:r>
            <a:r>
              <a:rPr lang="en-US" sz="2800" b="1" dirty="0" smtClean="0"/>
              <a:t> &amp; Associates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5365377"/>
            <a:ext cx="2127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Associates:</a:t>
            </a:r>
            <a:endParaRPr lang="en-US" sz="3200" dirty="0"/>
          </a:p>
        </p:txBody>
      </p:sp>
      <p:pic>
        <p:nvPicPr>
          <p:cNvPr id="9" name="Picture 2" descr="https://docs.google.com/uc?export=download&amp;id=0ByQKdRf3P78AdDZLeGNqaDFZeFU&amp;revid=0ByQKdRf3P78Aa1Fvai9CbVA1V2svZHlxYzZ3bDgrN21YY3pFP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2175" y="4702630"/>
            <a:ext cx="1828800" cy="964074"/>
          </a:xfrm>
          <a:prstGeom prst="rect">
            <a:avLst/>
          </a:prstGeom>
          <a:noFill/>
        </p:spPr>
      </p:pic>
      <p:sp>
        <p:nvSpPr>
          <p:cNvPr id="3" name="Cloud Callout 2"/>
          <p:cNvSpPr/>
          <p:nvPr/>
        </p:nvSpPr>
        <p:spPr>
          <a:xfrm>
            <a:off x="5632540" y="343616"/>
            <a:ext cx="2520661" cy="82277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Sec- 44</a:t>
            </a:r>
          </a:p>
          <a:p>
            <a:pPr algn="ctr"/>
            <a:r>
              <a:rPr lang="en-IN" dirty="0" smtClean="0">
                <a:solidFill>
                  <a:schemeClr val="bg1"/>
                </a:solidFill>
              </a:rPr>
              <a:t>GST Act 2017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5100033" y="1385047"/>
            <a:ext cx="3296996" cy="216815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sz="3200" dirty="0">
                <a:solidFill>
                  <a:srgbClr val="222222"/>
                </a:solidFill>
                <a:latin typeface="inherit"/>
              </a:rPr>
              <a:t>केवल एक </a:t>
            </a:r>
            <a:r>
              <a:rPr lang="hi-IN" sz="3200" dirty="0" smtClean="0">
                <a:solidFill>
                  <a:srgbClr val="222222"/>
                </a:solidFill>
                <a:latin typeface="inherit"/>
              </a:rPr>
              <a:t>मिनट</a:t>
            </a:r>
            <a:r>
              <a:rPr lang="hi-IN" sz="3200" dirty="0">
                <a:solidFill>
                  <a:srgbClr val="222222"/>
                </a:solidFill>
                <a:latin typeface="inherit"/>
              </a:rPr>
              <a:t> में</a:t>
            </a:r>
            <a:r>
              <a:rPr lang="hi-IN" sz="3200" dirty="0" smtClean="0">
                <a:solidFill>
                  <a:srgbClr val="222222"/>
                </a:solidFill>
                <a:latin typeface="inherit"/>
              </a:rPr>
              <a:t> </a:t>
            </a:r>
            <a:r>
              <a:rPr lang="en-IN" sz="3200" dirty="0" smtClean="0">
                <a:solidFill>
                  <a:srgbClr val="222222"/>
                </a:solidFill>
                <a:latin typeface="inherit"/>
              </a:rPr>
              <a:t>GSTR</a:t>
            </a:r>
            <a:r>
              <a:rPr lang="hi-IN" sz="3200" dirty="0" smtClean="0">
                <a:solidFill>
                  <a:srgbClr val="222222"/>
                </a:solidFill>
                <a:latin typeface="inherit"/>
              </a:rPr>
              <a:t> </a:t>
            </a:r>
            <a:r>
              <a:rPr lang="hi-IN" sz="3200" dirty="0">
                <a:solidFill>
                  <a:srgbClr val="222222"/>
                </a:solidFill>
                <a:latin typeface="inherit"/>
              </a:rPr>
              <a:t>9 भरें</a:t>
            </a:r>
            <a:endParaRPr lang="en-IN" sz="3200" dirty="0"/>
          </a:p>
        </p:txBody>
      </p:sp>
      <p:sp>
        <p:nvSpPr>
          <p:cNvPr id="12" name="Vertical Scroll 11"/>
          <p:cNvSpPr/>
          <p:nvPr/>
        </p:nvSpPr>
        <p:spPr>
          <a:xfrm>
            <a:off x="42926" y="379306"/>
            <a:ext cx="5469231" cy="1390918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Topic- GSR9 (Annually Return-</a:t>
            </a:r>
            <a:r>
              <a:rPr lang="en-IN" sz="2800" dirty="0" err="1" smtClean="0"/>
              <a:t>Nill</a:t>
            </a:r>
            <a:r>
              <a:rPr lang="en-IN" sz="2800" dirty="0" smtClean="0"/>
              <a:t>)</a:t>
            </a:r>
          </a:p>
          <a:p>
            <a:pPr algn="ctr"/>
            <a:r>
              <a:rPr lang="en-IN" sz="2800" dirty="0" smtClean="0"/>
              <a:t>Prepared By: Xperts Tax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55805" y="1828799"/>
            <a:ext cx="5057107" cy="1017431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rgbClr val="002060"/>
                </a:solidFill>
                <a:hlinkClick r:id="rId4"/>
              </a:rPr>
              <a:t>For more; www.xpertstax.com</a:t>
            </a:r>
            <a:endParaRPr lang="en-IN" sz="2800" dirty="0" smtClean="0">
              <a:solidFill>
                <a:srgbClr val="002060"/>
              </a:solidFill>
            </a:endParaRPr>
          </a:p>
          <a:p>
            <a:pPr algn="ctr"/>
            <a:r>
              <a:rPr lang="en-IN" sz="2800" dirty="0" smtClean="0">
                <a:solidFill>
                  <a:srgbClr val="002060"/>
                </a:solidFill>
              </a:rPr>
              <a:t>Mail:xpertstaxhelp@gmail.com</a:t>
            </a:r>
            <a:endParaRPr lang="en-IN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18" y="574766"/>
            <a:ext cx="8596668" cy="954352"/>
          </a:xfrm>
        </p:spPr>
        <p:txBody>
          <a:bodyPr/>
          <a:lstStyle/>
          <a:p>
            <a:r>
              <a:rPr lang="en-US" dirty="0" smtClean="0"/>
              <a:t>Objective: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833" y="1399492"/>
            <a:ext cx="8596668" cy="82731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After seeing this videos &amp; Slides, you will be able-:</a:t>
            </a:r>
          </a:p>
          <a:p>
            <a:pPr lvl="1"/>
            <a:r>
              <a:rPr lang="en-US" dirty="0" smtClean="0"/>
              <a:t>To file GST-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dirty="0" smtClean="0"/>
              <a:t>, annually Nill return.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19529" y="274566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Process: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77486" y="354445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Step- 1: Go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 web: 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2"/>
              </a:rPr>
              <a:t>www.gst.gov.in</a:t>
            </a:r>
            <a:endParaRPr kumimoji="0" lang="en-US" sz="3600" b="0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 defTabSz="457200">
              <a:spcBef>
                <a:spcPct val="0"/>
              </a:spcBef>
              <a:defRPr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Step- 2: </a:t>
            </a:r>
            <a:r>
              <a:rPr lang="en-US" sz="3600" baseline="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Login-: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enter credential and login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Step- 3: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Select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Financial Year-: 2017-18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Step- 4 </a:t>
            </a:r>
            <a:r>
              <a:rPr lang="en-US" sz="3600" baseline="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Click-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Compute liabilities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Step- 5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Filed return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77790" y="208351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Time Required:1-2 mint (Maximum)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03763" y="498962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Precautions:</a:t>
            </a:r>
          </a:p>
          <a:p>
            <a:pPr lvl="1" defTabSz="457200">
              <a:spcBef>
                <a:spcPct val="0"/>
              </a:spcBef>
              <a:buFont typeface="Wingdings" pitchFamily="2" charset="2"/>
              <a:buChar char="ü"/>
              <a:defRPr/>
            </a:pPr>
            <a:r>
              <a:rPr lang="en-US" sz="21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Check all GSTR 3B and GSTR 1 are filled.</a:t>
            </a:r>
          </a:p>
          <a:p>
            <a:pPr lvl="1" defTabSz="457200">
              <a:spcBef>
                <a:spcPct val="0"/>
              </a:spcBef>
              <a:buFont typeface="Wingdings" pitchFamily="2" charset="2"/>
              <a:buChar char="ü"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Check</a:t>
            </a:r>
            <a:r>
              <a:rPr kumimoji="0" lang="en-US" sz="2100" b="0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there are no input or output tax payable are exist.</a:t>
            </a: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2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813" y="759655"/>
            <a:ext cx="4642339" cy="51606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31727" y="4904828"/>
            <a:ext cx="4262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For more :</a:t>
            </a:r>
          </a:p>
          <a:p>
            <a:r>
              <a:rPr lang="en-IN" sz="3600" dirty="0" smtClean="0"/>
              <a:t>www.xpertstax.com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90886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6204" y="1187669"/>
            <a:ext cx="7247686" cy="519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098465" y="662902"/>
            <a:ext cx="320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 to -: www.gst.gov.in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455" y="1261241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885407" y="6500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0" defTabSz="457200">
              <a:spcBef>
                <a:spcPct val="0"/>
              </a:spcBef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Step- 2: Login-: enter credential and login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995" y="1097279"/>
            <a:ext cx="10275988" cy="54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916219" y="631762"/>
            <a:ext cx="3918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Step- 3: Select Financial Year-: 2017-18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745" y="1290828"/>
            <a:ext cx="10555689" cy="5454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6441" y="1463039"/>
            <a:ext cx="8071945" cy="506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643359" y="853831"/>
            <a:ext cx="3782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Click on- GSTR 9,-&gt;  Prepare online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9161" y="1423851"/>
            <a:ext cx="10431650" cy="506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3191999" y="814642"/>
            <a:ext cx="3079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Click on- Yes- &gt; then on Next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257" y="1306286"/>
            <a:ext cx="9993085" cy="4976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 flipV="1">
            <a:off x="6518367" y="5133700"/>
            <a:ext cx="1854924" cy="11364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91840" y="1802674"/>
            <a:ext cx="4062549" cy="3827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191999" y="814642"/>
            <a:ext cx="6298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Click on- Compute Liabilities-&gt; Then Click on Proceed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to File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177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inherit</vt:lpstr>
      <vt:lpstr>Mangal</vt:lpstr>
      <vt:lpstr>Times New Roman</vt:lpstr>
      <vt:lpstr>Wingdings</vt:lpstr>
      <vt:lpstr>Office Theme</vt:lpstr>
      <vt:lpstr>PowerPoint Presentation</vt:lpstr>
      <vt:lpstr>Objective: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Anzar Ali</cp:lastModifiedBy>
  <cp:revision>43</cp:revision>
  <dcterms:created xsi:type="dcterms:W3CDTF">2019-06-21T04:14:34Z</dcterms:created>
  <dcterms:modified xsi:type="dcterms:W3CDTF">2019-07-11T16:14:11Z</dcterms:modified>
</cp:coreProperties>
</file>