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8" r:id="rId4"/>
    <p:sldId id="259" r:id="rId5"/>
    <p:sldId id="265" r:id="rId6"/>
    <p:sldId id="272" r:id="rId7"/>
    <p:sldId id="262" r:id="rId8"/>
    <p:sldId id="26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D3618-8D8A-8F49-93D7-F2277EB2DB3D}" v="207" dt="2022-05-12T01:54:41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33"/>
    <p:restoredTop sz="96327"/>
  </p:normalViewPr>
  <p:slideViewPr>
    <p:cSldViewPr snapToGrid="0" snapToObjects="1">
      <p:cViewPr varScale="1">
        <p:scale>
          <a:sx n="141" d="100"/>
          <a:sy n="141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A57C-DACF-0E7A-8322-ADABA9D1D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E4FA3-4A49-6970-E82F-9C95DEA83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B3A4-228E-E426-AB6D-99AE2A95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7688-870B-D54C-AC2C-DB8E1A9AE0B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E0270-C6A9-8B70-7A78-B7103209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36FE4-D97F-5DAA-8C75-4A067815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7B07-BA64-6441-BB8F-A1EBC017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72BB-660B-9BA1-ED5E-AAFE7424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0CDAB-7C34-15B3-CA11-794B949AC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44B7-8226-907C-6FA4-66F44A97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7688-870B-D54C-AC2C-DB8E1A9AE0B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3C801-730B-41B7-5FF5-8BA5AC38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75AC-6CE0-997B-94E7-7991B344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7B07-BA64-6441-BB8F-A1EBC017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ED44A-E218-9E77-577F-58629DCC1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87ACA-BCA9-84A0-9C6B-15BBC535C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18BA-F4F1-1A69-BC53-11C8DD86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7688-870B-D54C-AC2C-DB8E1A9AE0B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28497-E426-97B0-4967-850ECE04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88DBB-261B-47B3-F0B5-60C4E866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7B07-BA64-6441-BB8F-A1EBC017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9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1891-624C-ECB6-BCFD-DD494D3D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0B01-BAB2-1452-549C-F67DB375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8D13-A8E8-D381-E607-1471C821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7688-870B-D54C-AC2C-DB8E1A9AE0B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0551C-388D-1E14-9BD2-AA7BCB84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AA50-CA22-844A-A86B-B2A64371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7B07-BA64-6441-BB8F-A1EBC017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5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B49B-197A-C751-3E7C-1C30DCD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A10C9-E7F7-2478-DD77-A99E0897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AAB6-8023-9B88-4056-F41D6073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7688-870B-D54C-AC2C-DB8E1A9AE0B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4BCF0-4490-9ABA-1B38-01E0F550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5457D-6F69-DC67-BAEA-D6A1296C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7B07-BA64-6441-BB8F-A1EBC017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BB4C-4169-B83C-2BB8-5B8484AC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D2BB-1E72-56AC-235A-FD209691D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1BDBA-D4F7-4D1D-3C25-49FF17C05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29D9-A35C-A49B-451F-6CCDC676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7688-870B-D54C-AC2C-DB8E1A9AE0B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B72A1-ED15-9A8F-24EC-1A9A2FA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4E64E-E8AB-861C-E283-56C31827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7B07-BA64-6441-BB8F-A1EBC017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2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AE00-AF11-25BC-C606-32716BE7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05C59-28A3-E5B6-B3F3-3AFAE3A28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9C596-2D79-AB8F-2097-EC726E8EF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15F9D-C53A-5FF1-DD43-A2D1386C7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26063-5E22-D89D-3807-53FE57425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42A10-5D31-3A57-5D35-C4C3992F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7688-870B-D54C-AC2C-DB8E1A9AE0B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54F9C-8E60-94B2-44FE-6DA96071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3CF04-83A0-0967-AD4E-8EFBCC42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7B07-BA64-6441-BB8F-A1EBC017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1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E76E-35A1-8BB1-C909-07AD684D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8CF22-7EDA-8819-0D83-4C2319D4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7688-870B-D54C-AC2C-DB8E1A9AE0B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D88B1-C224-4885-C45E-B3FDC514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870A3-2A8A-F5CE-A027-A4CE6944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7B07-BA64-6441-BB8F-A1EBC017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4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73B60-FF9D-D20D-9211-8831C680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7688-870B-D54C-AC2C-DB8E1A9AE0B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431A9-C14A-8359-7002-8473EA8F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C748C-59B3-5EC0-2E0D-BC67752E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7B07-BA64-6441-BB8F-A1EBC017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0AB1-B374-BCB2-460D-4E432754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126E-606D-80D3-89CE-658FA110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FD589-101F-AEF4-4D4A-E0D3F727C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8A147-9070-DF32-9062-26A3F201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7688-870B-D54C-AC2C-DB8E1A9AE0B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08C92-73AB-D907-BCFD-083937C2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68E68-8FBD-B983-44E8-ABFB50C7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7B07-BA64-6441-BB8F-A1EBC017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6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C49C-C881-EF9B-3419-4D10562E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FD74E-313D-F23D-20E6-A511F90DF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2539D-4FEF-B0A2-2537-1A18231E2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B9A15-B219-C670-F5A4-D7C81692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7688-870B-D54C-AC2C-DB8E1A9AE0B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946A9-2EFE-97BC-6BAC-FBAFA4CA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460AB-7CF1-BA13-9FBF-CF028F33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7B07-BA64-6441-BB8F-A1EBC017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6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3B85C-BB0E-ABEF-12F3-F9F502CD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A85A7-DE99-5CCB-3D88-F44E677BC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5E29-2A77-27F2-5131-361137DA5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7688-870B-D54C-AC2C-DB8E1A9AE0B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825B-9042-0537-D985-A88F9E076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821C-1959-E44C-2B53-93ACDBCF7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7B07-BA64-6441-BB8F-A1EBC017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2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adding-typescript/" TargetMode="External"/><Relationship Id="rId2" Type="http://schemas.openxmlformats.org/officeDocument/2006/relationships/hyperlink" Target="https://www.typescriptlang.org/docs/handbook/2/basic-typ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Glossary/Primit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543D-DFF6-9BBB-DEBF-FD4FE58DC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Least TypeScript You Need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Use React With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58C5D-2450-CBA0-27BA-42906970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3236"/>
            <a:ext cx="9144000" cy="2784764"/>
          </a:xfrm>
        </p:spPr>
        <p:txBody>
          <a:bodyPr>
            <a:no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Nate Shiff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Senior Software Developer, Rivet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useDetroitReactDevs(); meetup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Thurs May 12, 2022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134E1D-4487-2BD2-0A6E-67E121175858}"/>
              </a:ext>
            </a:extLst>
          </p:cNvPr>
          <p:cNvCxnSpPr>
            <a:cxnSpLocks/>
          </p:cNvCxnSpPr>
          <p:nvPr/>
        </p:nvCxnSpPr>
        <p:spPr>
          <a:xfrm>
            <a:off x="1524000" y="3814803"/>
            <a:ext cx="921789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13" descr="Logo, company name&#10;&#10;Description automatically generated">
            <a:extLst>
              <a:ext uri="{FF2B5EF4-FFF2-40B4-BE49-F238E27FC236}">
                <a16:creationId xmlns:a16="http://schemas.microsoft.com/office/drawing/2014/main" id="{F00D2F70-97C5-FA7B-ADC8-38105570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42" y="5117936"/>
            <a:ext cx="2126516" cy="695363"/>
          </a:xfrm>
          <a:prstGeom prst="rect">
            <a:avLst/>
          </a:prstGeom>
        </p:spPr>
      </p:pic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2E38E6F5-3489-629A-14B1-3EBD14166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350" y="4978881"/>
            <a:ext cx="2126516" cy="9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4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B90B21-08AD-4B24-938E-4BF1860C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Nate Shiff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A2169A-12CC-A90F-F24B-961DFBF8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169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 software developer at Rivet (TypeScript React and Node/Express)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Spends too long cooking one s’more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1F1D1F-F6B3-E470-58CB-CBAEF1369D47}"/>
              </a:ext>
            </a:extLst>
          </p:cNvPr>
          <p:cNvCxnSpPr>
            <a:cxnSpLocks/>
          </p:cNvCxnSpPr>
          <p:nvPr/>
        </p:nvCxnSpPr>
        <p:spPr>
          <a:xfrm>
            <a:off x="838200" y="1459530"/>
            <a:ext cx="53409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7617A13-BCEF-5166-7E17-F29EF489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79" y="6032522"/>
            <a:ext cx="430464" cy="430464"/>
          </a:xfrm>
          <a:prstGeom prst="rect">
            <a:avLst/>
          </a:prstGeom>
        </p:spPr>
      </p:pic>
      <p:pic>
        <p:nvPicPr>
          <p:cNvPr id="14" name="Picture 13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F1EB36BF-27B4-BF78-FCB6-3AECC52B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016" y="6021371"/>
            <a:ext cx="430465" cy="430465"/>
          </a:xfrm>
          <a:prstGeom prst="rect">
            <a:avLst/>
          </a:prstGeom>
        </p:spPr>
      </p:pic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21F6E0EF-5367-CAD8-2942-0A45F9AA67FB}"/>
              </a:ext>
            </a:extLst>
          </p:cNvPr>
          <p:cNvSpPr txBox="1">
            <a:spLocks/>
          </p:cNvSpPr>
          <p:nvPr/>
        </p:nvSpPr>
        <p:spPr>
          <a:xfrm>
            <a:off x="2100085" y="6065975"/>
            <a:ext cx="6419445" cy="469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nshiff (feel free to connect - slides are on GitHub)</a:t>
            </a:r>
          </a:p>
        </p:txBody>
      </p:sp>
    </p:spTree>
    <p:extLst>
      <p:ext uri="{BB962C8B-B14F-4D97-AF65-F5344CB8AC3E}">
        <p14:creationId xmlns:p14="http://schemas.microsoft.com/office/powerpoint/2010/main" val="32737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B90B21-08AD-4B24-938E-4BF1860C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Least TypeScript You Need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Use React With TypeScript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A2169A-12CC-A90F-F24B-961DFBF8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Technically, zero!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TypeScript is a superset of JavaScript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(ha ha ha)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F8B32C-4ABC-D468-06C6-0C59202C2CE3}"/>
              </a:ext>
            </a:extLst>
          </p:cNvPr>
          <p:cNvCxnSpPr>
            <a:cxnSpLocks/>
          </p:cNvCxnSpPr>
          <p:nvPr/>
        </p:nvCxnSpPr>
        <p:spPr>
          <a:xfrm>
            <a:off x="838200" y="1459530"/>
            <a:ext cx="53409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9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A2169A-12CC-A90F-F24B-961DFBF8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sz="2400" dirty="0">
                <a:solidFill>
                  <a:schemeClr val="bg1"/>
                </a:solidFill>
              </a:rPr>
              <a:t> keyword		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basically `let` or `var` in JS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Primitive types		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number, string, boolean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Object types			Defined via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2400" dirty="0">
                <a:solidFill>
                  <a:schemeClr val="bg1"/>
                </a:solidFill>
              </a:rPr>
              <a:t> or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400" dirty="0">
                <a:solidFill>
                  <a:schemeClr val="bg1"/>
                </a:solidFill>
              </a:rPr>
              <a:t> keywords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Union types			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EndDate = Date | null;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Generics			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Promise&lt;PersonModel&gt;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F8B32C-4ABC-D468-06C6-0C59202C2CE3}"/>
              </a:ext>
            </a:extLst>
          </p:cNvPr>
          <p:cNvCxnSpPr>
            <a:cxnSpLocks/>
          </p:cNvCxnSpPr>
          <p:nvPr/>
        </p:nvCxnSpPr>
        <p:spPr>
          <a:xfrm>
            <a:off x="838200" y="1459530"/>
            <a:ext cx="53409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>
            <a:extLst>
              <a:ext uri="{FF2B5EF4-FFF2-40B4-BE49-F238E27FC236}">
                <a16:creationId xmlns:a16="http://schemas.microsoft.com/office/drawing/2014/main" id="{85662343-2AC3-51DD-91B7-4121FF52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Least TypeScript You Need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Use React With TypeScript</a:t>
            </a:r>
          </a:p>
        </p:txBody>
      </p:sp>
    </p:spTree>
    <p:extLst>
      <p:ext uri="{BB962C8B-B14F-4D97-AF65-F5344CB8AC3E}">
        <p14:creationId xmlns:p14="http://schemas.microsoft.com/office/powerpoint/2010/main" val="17500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B90B21-08AD-4B24-938E-4BF1860C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1F1D1F-F6B3-E470-58CB-CBAEF1369D47}"/>
              </a:ext>
            </a:extLst>
          </p:cNvPr>
          <p:cNvCxnSpPr>
            <a:cxnSpLocks/>
          </p:cNvCxnSpPr>
          <p:nvPr/>
        </p:nvCxnSpPr>
        <p:spPr>
          <a:xfrm>
            <a:off x="838200" y="1459530"/>
            <a:ext cx="53409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00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B90B21-08AD-4B24-938E-4BF1860C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A2169A-12CC-A90F-F24B-961DFBF8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Big company, small company, freelance?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Why do 8-bit graphics look like that?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Is DNA programmable? (Technically yes, careful </a:t>
            </a:r>
            <a:r>
              <a:rPr lang="en-US" sz="2400" dirty="0" err="1">
                <a:solidFill>
                  <a:schemeClr val="bg1"/>
                </a:solidFill>
              </a:rPr>
              <a:t>tho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Stay in Michigan, move to west coast/Austin/NYC, work remote, …?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React, TypeScript, Rivet, yarn, npm, 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1F1D1F-F6B3-E470-58CB-CBAEF1369D47}"/>
              </a:ext>
            </a:extLst>
          </p:cNvPr>
          <p:cNvCxnSpPr>
            <a:cxnSpLocks/>
          </p:cNvCxnSpPr>
          <p:nvPr/>
        </p:nvCxnSpPr>
        <p:spPr>
          <a:xfrm>
            <a:off x="838200" y="1459530"/>
            <a:ext cx="53409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26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A2169A-12CC-A90F-F24B-961DFBF8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new React app using TypeScript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 create-react-app my-app --template typescript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also possible to start using 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an existing React JS project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--save typescript @types/node @types/react @types/react-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@types/jest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F8B32C-4ABC-D468-06C6-0C59202C2CE3}"/>
              </a:ext>
            </a:extLst>
          </p:cNvPr>
          <p:cNvCxnSpPr>
            <a:cxnSpLocks/>
          </p:cNvCxnSpPr>
          <p:nvPr/>
        </p:nvCxnSpPr>
        <p:spPr>
          <a:xfrm>
            <a:off x="838200" y="1459530"/>
            <a:ext cx="53409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D9E6BCC-816E-0357-C14C-C227108B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06414CC-9B64-6F0E-365B-0F0D1C32F59D}"/>
              </a:ext>
            </a:extLst>
          </p:cNvPr>
          <p:cNvSpPr txBox="1">
            <a:spLocks/>
          </p:cNvSpPr>
          <p:nvPr/>
        </p:nvSpPr>
        <p:spPr>
          <a:xfrm>
            <a:off x="838200" y="1339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92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B90B21-08AD-4B24-938E-4BF1860C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any </a:t>
            </a:r>
            <a:r>
              <a:rPr lang="en-US" dirty="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A2169A-12CC-A90F-F24B-961DFBF8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JavaScript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x;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y;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z;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TypeScript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x: any;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y: any;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z: any;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F8B32C-4ABC-D468-06C6-0C59202C2CE3}"/>
              </a:ext>
            </a:extLst>
          </p:cNvPr>
          <p:cNvCxnSpPr>
            <a:cxnSpLocks/>
          </p:cNvCxnSpPr>
          <p:nvPr/>
        </p:nvCxnSpPr>
        <p:spPr>
          <a:xfrm>
            <a:off x="838200" y="1459530"/>
            <a:ext cx="53409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0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B90B21-08AD-4B24-938E-4BF1860C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A2169A-12CC-A90F-F24B-961DFBF8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Official Microsoft docs: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rgbClr val="00B0F0"/>
                </a:solidFill>
                <a:hlinkClick r:id="rId2"/>
              </a:rPr>
              <a:t>https://www.typescriptlang.org/docs/handbook/2/basic-types.html</a:t>
            </a:r>
            <a:endParaRPr lang="en-US" sz="2400" dirty="0">
              <a:solidFill>
                <a:srgbClr val="00B0F0"/>
              </a:solidFill>
            </a:endParaRP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Create React App – Adding TypeScript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  <a:hlinkClick r:id="rId3"/>
              </a:rPr>
              <a:t>https://create-react-app.dev/docs/adding-typescript/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Especially see “Getting Started with TypeScript and React”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“</a:t>
            </a:r>
            <a:r>
              <a:rPr lang="en-US" dirty="0" err="1">
                <a:solidFill>
                  <a:schemeClr val="bg1"/>
                </a:solidFill>
              </a:rPr>
              <a:t>Cheatsheets</a:t>
            </a:r>
            <a:r>
              <a:rPr lang="en-US" dirty="0">
                <a:solidFill>
                  <a:schemeClr val="bg1"/>
                </a:solidFill>
              </a:rPr>
              <a:t>” sections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MDN – Primitive data types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  <a:hlinkClick r:id="rId4"/>
              </a:rPr>
              <a:t>https://developer.mozilla.org/en-US/docs/Glossary/Primitive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F8B32C-4ABC-D468-06C6-0C59202C2CE3}"/>
              </a:ext>
            </a:extLst>
          </p:cNvPr>
          <p:cNvCxnSpPr>
            <a:cxnSpLocks/>
          </p:cNvCxnSpPr>
          <p:nvPr/>
        </p:nvCxnSpPr>
        <p:spPr>
          <a:xfrm>
            <a:off x="838200" y="1459530"/>
            <a:ext cx="53409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368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The Least TypeScript You Need to Use React With TypeScript</vt:lpstr>
      <vt:lpstr>Nate Shiff</vt:lpstr>
      <vt:lpstr>The Least TypeScript You Need to Use React With TypeScript</vt:lpstr>
      <vt:lpstr>The Least TypeScript You Need to Use React With TypeScript</vt:lpstr>
      <vt:lpstr>Questions?</vt:lpstr>
      <vt:lpstr>Questions?</vt:lpstr>
      <vt:lpstr>PowerPoint Presentation</vt:lpstr>
      <vt:lpstr>The any keyword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Least TypeScript You Need to Use React with TypeScript</dc:title>
  <dc:creator>Nate Shiff</dc:creator>
  <cp:lastModifiedBy>Nate Shiff</cp:lastModifiedBy>
  <cp:revision>2</cp:revision>
  <dcterms:created xsi:type="dcterms:W3CDTF">2022-05-09T22:11:31Z</dcterms:created>
  <dcterms:modified xsi:type="dcterms:W3CDTF">2022-05-12T02:41:14Z</dcterms:modified>
</cp:coreProperties>
</file>