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4" r:id="rId12"/>
    <p:sldId id="275" r:id="rId13"/>
    <p:sldId id="276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2182-9BB1-4ECC-A4FB-402885CD518C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13F3-AA70-498C-8F6C-0BCE26C8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1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2182-9BB1-4ECC-A4FB-402885CD518C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13F3-AA70-498C-8F6C-0BCE26C8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0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2182-9BB1-4ECC-A4FB-402885CD518C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13F3-AA70-498C-8F6C-0BCE26C8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69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2182-9BB1-4ECC-A4FB-402885CD518C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13F3-AA70-498C-8F6C-0BCE26C83C8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5887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2182-9BB1-4ECC-A4FB-402885CD518C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13F3-AA70-498C-8F6C-0BCE26C8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65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2182-9BB1-4ECC-A4FB-402885CD518C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13F3-AA70-498C-8F6C-0BCE26C8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02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2182-9BB1-4ECC-A4FB-402885CD518C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13F3-AA70-498C-8F6C-0BCE26C8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93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2182-9BB1-4ECC-A4FB-402885CD518C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13F3-AA70-498C-8F6C-0BCE26C8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33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2182-9BB1-4ECC-A4FB-402885CD518C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13F3-AA70-498C-8F6C-0BCE26C8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2182-9BB1-4ECC-A4FB-402885CD518C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13F3-AA70-498C-8F6C-0BCE26C8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8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2182-9BB1-4ECC-A4FB-402885CD518C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13F3-AA70-498C-8F6C-0BCE26C8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0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2182-9BB1-4ECC-A4FB-402885CD518C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13F3-AA70-498C-8F6C-0BCE26C8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3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2182-9BB1-4ECC-A4FB-402885CD518C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13F3-AA70-498C-8F6C-0BCE26C8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4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2182-9BB1-4ECC-A4FB-402885CD518C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13F3-AA70-498C-8F6C-0BCE26C8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6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2182-9BB1-4ECC-A4FB-402885CD518C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13F3-AA70-498C-8F6C-0BCE26C8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9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2182-9BB1-4ECC-A4FB-402885CD518C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13F3-AA70-498C-8F6C-0BCE26C8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0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2182-9BB1-4ECC-A4FB-402885CD518C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13F3-AA70-498C-8F6C-0BCE26C8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3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9AD2182-9BB1-4ECC-A4FB-402885CD518C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F13F3-AA70-498C-8F6C-0BCE26C83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37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7173" y="450273"/>
            <a:ext cx="8825658" cy="3456709"/>
          </a:xfrm>
        </p:spPr>
        <p:txBody>
          <a:bodyPr/>
          <a:lstStyle/>
          <a:p>
            <a:endParaRPr lang="en-US" sz="3600" dirty="0">
              <a:latin typeface="Calib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610" y="4581236"/>
            <a:ext cx="8825658" cy="1995055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 smtClean="0"/>
              <a:t>NAME: NSHIMIYIMANA Christian</a:t>
            </a:r>
          </a:p>
          <a:p>
            <a:r>
              <a:rPr lang="en-US" sz="3000" b="1" dirty="0" err="1" smtClean="0"/>
              <a:t>Reg</a:t>
            </a:r>
            <a:r>
              <a:rPr lang="en-US" sz="3000" b="1" dirty="0" smtClean="0"/>
              <a:t> number 25rp20576</a:t>
            </a:r>
          </a:p>
          <a:p>
            <a:r>
              <a:rPr lang="en-US" sz="4000" b="1" dirty="0" smtClean="0"/>
              <a:t>Project name: smart car parking prediction system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-28689"/>
            <a:ext cx="11582400" cy="46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8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Visual presentation on bivariate data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5456"/>
            <a:ext cx="8946541" cy="4862944"/>
          </a:xfrm>
        </p:spPr>
        <p:txBody>
          <a:bodyPr/>
          <a:lstStyle/>
          <a:p>
            <a:r>
              <a:rPr lang="en-US" b="1" u="sng" dirty="0" smtClean="0"/>
              <a:t>Bar chart for day of week vs free slots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11" y="2004592"/>
            <a:ext cx="8784321" cy="51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2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/>
              <a:t>Bar chart for </a:t>
            </a:r>
            <a:r>
              <a:rPr lang="en-US" sz="3200" b="1" u="sng" dirty="0" smtClean="0"/>
              <a:t>weather </a:t>
            </a:r>
            <a:r>
              <a:rPr lang="en-US" sz="3200" b="1" u="sng" dirty="0"/>
              <a:t>vs free slots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782" y="1468582"/>
            <a:ext cx="8608291" cy="512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Visual presentation on </a:t>
            </a:r>
            <a:r>
              <a:rPr lang="en-US" sz="3200" b="1" dirty="0" smtClean="0"/>
              <a:t>multivariate </a:t>
            </a:r>
            <a:r>
              <a:rPr lang="en-US" sz="3200" b="1" dirty="0"/>
              <a:t>data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02328"/>
            <a:ext cx="8946541" cy="4946072"/>
          </a:xfrm>
        </p:spPr>
        <p:txBody>
          <a:bodyPr/>
          <a:lstStyle/>
          <a:p>
            <a:r>
              <a:rPr lang="en-US" dirty="0"/>
              <a:t>1. Boxplot for Free Slots vs </a:t>
            </a:r>
            <a:r>
              <a:rPr lang="en-US" dirty="0" smtClean="0"/>
              <a:t>Features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13" y="1928844"/>
            <a:ext cx="7169518" cy="516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2. Correlation matrix of features and target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181" y="1690688"/>
            <a:ext cx="8423564" cy="47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2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iv. Feature engineering steps applied and justification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</a:t>
            </a:r>
            <a:r>
              <a:rPr lang="en-US" b="1" dirty="0"/>
              <a:t>Check missing values and handle missing values: </a:t>
            </a:r>
            <a:r>
              <a:rPr lang="en-US" dirty="0"/>
              <a:t>no missing values in dataset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# Check how many missing values in each column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Park_dataset.isnull</a:t>
            </a:r>
            <a:r>
              <a:rPr lang="en-US" dirty="0"/>
              <a:t>().sum</a:t>
            </a:r>
            <a:r>
              <a:rPr lang="en-US" dirty="0" smtClean="0"/>
              <a:t>()) </a:t>
            </a:r>
          </a:p>
          <a:p>
            <a:pPr marL="0" indent="0">
              <a:buNone/>
            </a:pPr>
            <a:r>
              <a:rPr lang="en-US" altLang="en-US" dirty="0">
                <a:latin typeface="menlo"/>
              </a:rPr>
              <a:t>Day </a:t>
            </a:r>
            <a:r>
              <a:rPr lang="en-US" altLang="en-US" dirty="0" smtClean="0">
                <a:latin typeface="menlo"/>
              </a:rPr>
              <a:t>:0 ,Hour :0, </a:t>
            </a:r>
            <a:r>
              <a:rPr lang="en-US" altLang="en-US" dirty="0">
                <a:latin typeface="menlo"/>
              </a:rPr>
              <a:t>Weather </a:t>
            </a:r>
            <a:r>
              <a:rPr lang="en-US" altLang="en-US" dirty="0" smtClean="0">
                <a:latin typeface="menlo"/>
              </a:rPr>
              <a:t>:0 </a:t>
            </a:r>
            <a:r>
              <a:rPr lang="en-US" altLang="en-US" dirty="0">
                <a:latin typeface="menlo"/>
              </a:rPr>
              <a:t>Weekend </a:t>
            </a:r>
            <a:r>
              <a:rPr lang="en-US" altLang="en-US" dirty="0" smtClean="0">
                <a:latin typeface="menlo"/>
              </a:rPr>
              <a:t>:0 </a:t>
            </a:r>
            <a:r>
              <a:rPr lang="en-US" altLang="en-US" dirty="0" err="1" smtClean="0">
                <a:latin typeface="menlo"/>
              </a:rPr>
              <a:t>NearbyEvent</a:t>
            </a:r>
            <a:r>
              <a:rPr lang="en-US" altLang="en-US" dirty="0" smtClean="0">
                <a:latin typeface="menlo"/>
              </a:rPr>
              <a:t>: </a:t>
            </a:r>
            <a:r>
              <a:rPr lang="en-US" altLang="en-US" dirty="0">
                <a:latin typeface="menlo"/>
              </a:rPr>
              <a:t>0 </a:t>
            </a:r>
            <a:r>
              <a:rPr lang="en-US" altLang="en-US" dirty="0" err="1" smtClean="0">
                <a:latin typeface="menlo"/>
              </a:rPr>
              <a:t>OccupiedLastHour</a:t>
            </a:r>
            <a:r>
              <a:rPr lang="en-US" altLang="en-US" dirty="0" smtClean="0">
                <a:latin typeface="menlo"/>
              </a:rPr>
              <a:t>: </a:t>
            </a:r>
            <a:r>
              <a:rPr lang="en-US" altLang="en-US" dirty="0">
                <a:latin typeface="menlo"/>
              </a:rPr>
              <a:t>0 </a:t>
            </a:r>
            <a:r>
              <a:rPr lang="en-US" altLang="en-US" dirty="0" err="1" smtClean="0">
                <a:latin typeface="menlo"/>
              </a:rPr>
              <a:t>Free_Slot</a:t>
            </a:r>
            <a:r>
              <a:rPr lang="en-US" altLang="en-US" dirty="0" smtClean="0">
                <a:latin typeface="menlo"/>
              </a:rPr>
              <a:t>: </a:t>
            </a:r>
            <a:r>
              <a:rPr lang="en-US" altLang="en-US" dirty="0">
                <a:latin typeface="menlo"/>
              </a:rPr>
              <a:t>0 </a:t>
            </a:r>
            <a:r>
              <a:rPr lang="en-US" altLang="en-US" dirty="0" err="1">
                <a:latin typeface="menlo"/>
              </a:rPr>
              <a:t>dtype</a:t>
            </a:r>
            <a:r>
              <a:rPr lang="en-US" altLang="en-US" dirty="0">
                <a:latin typeface="menlo"/>
              </a:rPr>
              <a:t>: int64</a:t>
            </a:r>
            <a:r>
              <a:rPr lang="en-US" altLang="en-US" sz="2400" dirty="0"/>
              <a:t> 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2. Handle </a:t>
            </a:r>
            <a:r>
              <a:rPr lang="en-US" b="1" dirty="0"/>
              <a:t>outliers and anomalies: </a:t>
            </a:r>
            <a:r>
              <a:rPr lang="en-US" dirty="0"/>
              <a:t>in my dataset there is no outliers and </a:t>
            </a:r>
            <a:r>
              <a:rPr lang="en-US" dirty="0" err="1"/>
              <a:t>anomals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Code: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Code to check outliers and </a:t>
            </a:r>
            <a:r>
              <a:rPr lang="en-US" sz="3200" b="1" dirty="0" err="1" smtClean="0">
                <a:latin typeface="+mn-lt"/>
              </a:rPr>
              <a:t>anomarls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Function to detect outliers using IQR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detect_outliers_iqr</a:t>
            </a:r>
            <a:r>
              <a:rPr lang="en-US" dirty="0"/>
              <a:t>(data, column):</a:t>
            </a:r>
          </a:p>
          <a:p>
            <a:pPr marL="0" indent="0">
              <a:buNone/>
            </a:pPr>
            <a:r>
              <a:rPr lang="en-US" dirty="0"/>
              <a:t>    Q1 = data[column].quantile(0.25)</a:t>
            </a:r>
          </a:p>
          <a:p>
            <a:pPr marL="0" indent="0">
              <a:buNone/>
            </a:pPr>
            <a:r>
              <a:rPr lang="en-US" dirty="0"/>
              <a:t>    Q3 = data[column].quantile(0.75)</a:t>
            </a:r>
          </a:p>
          <a:p>
            <a:pPr marL="0" indent="0">
              <a:buNone/>
            </a:pPr>
            <a:r>
              <a:rPr lang="en-US" dirty="0"/>
              <a:t>    IQR = Q3 - Q1</a:t>
            </a:r>
          </a:p>
          <a:p>
            <a:pPr marL="0" indent="0">
              <a:buNone/>
            </a:pPr>
            <a:r>
              <a:rPr lang="en-US" dirty="0"/>
              <a:t>    lower = Q1 - 1.5 * IQR</a:t>
            </a:r>
          </a:p>
          <a:p>
            <a:pPr marL="0" indent="0">
              <a:buNone/>
            </a:pPr>
            <a:r>
              <a:rPr lang="en-US" dirty="0"/>
              <a:t>    upper = Q3 + 1.5 * IQR</a:t>
            </a:r>
          </a:p>
          <a:p>
            <a:pPr marL="0" indent="0">
              <a:buNone/>
            </a:pPr>
            <a:r>
              <a:rPr lang="en-US" dirty="0"/>
              <a:t>    outliers = data[(data[column] &lt; lower) | (data[column] &gt; upper)]</a:t>
            </a:r>
          </a:p>
          <a:p>
            <a:r>
              <a:rPr lang="en-US" dirty="0"/>
              <a:t>   return outliers, lower, upper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6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Perform Data Transformation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help to prepare dataset for machine learning by </a:t>
            </a:r>
            <a:r>
              <a:rPr lang="en-US" b="1" dirty="0"/>
              <a:t>converting categorical values into numbers and scaling numerical features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</a:t>
            </a:r>
            <a:r>
              <a:rPr lang="en-US" altLang="en-US" dirty="0"/>
              <a:t>the </a:t>
            </a:r>
            <a:r>
              <a:rPr lang="en-US" altLang="en-US" b="1" dirty="0"/>
              <a:t>target column</a:t>
            </a:r>
            <a:r>
              <a:rPr lang="en-US" altLang="en-US" dirty="0"/>
              <a:t> </a:t>
            </a:r>
            <a:r>
              <a:rPr lang="en-US" altLang="en-US" dirty="0" smtClean="0">
                <a:latin typeface="Arial Unicode MS" panose="020B0604020202020204" pitchFamily="34" charset="-128"/>
              </a:rPr>
              <a:t>free slots</a:t>
            </a:r>
            <a:r>
              <a:rPr lang="en-US" altLang="en-US" dirty="0" smtClean="0"/>
              <a:t> (days </a:t>
            </a:r>
            <a:r>
              <a:rPr lang="en-US" altLang="en-US" dirty="0"/>
              <a:t>and </a:t>
            </a:r>
            <a:r>
              <a:rPr lang="en-US" altLang="en-US" dirty="0" smtClean="0"/>
              <a:t>weather) </a:t>
            </a:r>
            <a:r>
              <a:rPr lang="en-US" altLang="en-US" dirty="0"/>
              <a:t>is categorical data so we need </a:t>
            </a:r>
            <a:r>
              <a:rPr lang="en-US" altLang="en-US" b="1" dirty="0"/>
              <a:t>“Encode the label”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r>
              <a:rPr lang="en-US" altLang="en-US" dirty="0"/>
              <a:t>Code: </a:t>
            </a:r>
            <a:r>
              <a:rPr lang="en-US" altLang="en-US" dirty="0" err="1"/>
              <a:t>le_day</a:t>
            </a:r>
            <a:r>
              <a:rPr lang="en-US" altLang="en-US" dirty="0"/>
              <a:t> = </a:t>
            </a:r>
            <a:r>
              <a:rPr lang="en-US" altLang="en-US" dirty="0" err="1"/>
              <a:t>LabelEncoder</a:t>
            </a:r>
            <a:r>
              <a:rPr lang="en-US" altLang="en-US" dirty="0"/>
              <a:t>()</a:t>
            </a:r>
            <a:r>
              <a:rPr lang="en-US" altLang="en-US" dirty="0" err="1"/>
              <a:t>le_weather</a:t>
            </a:r>
            <a:r>
              <a:rPr lang="en-US" altLang="en-US" dirty="0"/>
              <a:t> = </a:t>
            </a:r>
            <a:r>
              <a:rPr lang="en-US" altLang="en-US" dirty="0" err="1"/>
              <a:t>LabelEncoder</a:t>
            </a:r>
            <a:r>
              <a:rPr lang="en-US" altLang="en-US" dirty="0"/>
              <a:t>()</a:t>
            </a:r>
            <a:r>
              <a:rPr lang="en-US" altLang="en-US" dirty="0" err="1"/>
              <a:t>Park_dataset</a:t>
            </a:r>
            <a:r>
              <a:rPr lang="en-US" altLang="en-US" dirty="0"/>
              <a:t>["Day"] = </a:t>
            </a:r>
            <a:r>
              <a:rPr lang="en-US" altLang="en-US" dirty="0" err="1"/>
              <a:t>le_day.fit_transform</a:t>
            </a:r>
            <a:r>
              <a:rPr lang="en-US" altLang="en-US" dirty="0"/>
              <a:t>(</a:t>
            </a:r>
            <a:r>
              <a:rPr lang="en-US" altLang="en-US" dirty="0" err="1"/>
              <a:t>Park_dataset</a:t>
            </a:r>
            <a:r>
              <a:rPr lang="en-US" altLang="en-US" dirty="0"/>
              <a:t>["Day"])</a:t>
            </a:r>
            <a:r>
              <a:rPr lang="en-US" altLang="en-US" dirty="0" err="1"/>
              <a:t>Park_dataset</a:t>
            </a:r>
            <a:r>
              <a:rPr lang="en-US" altLang="en-US" dirty="0"/>
              <a:t>["Weather"] = </a:t>
            </a:r>
            <a:r>
              <a:rPr lang="en-US" altLang="en-US" dirty="0" err="1"/>
              <a:t>le_weather.fit_transform</a:t>
            </a:r>
            <a:r>
              <a:rPr lang="en-US" altLang="en-US" dirty="0"/>
              <a:t>(</a:t>
            </a:r>
            <a:r>
              <a:rPr lang="en-US" altLang="en-US" dirty="0" err="1"/>
              <a:t>Park_dataset</a:t>
            </a:r>
            <a:r>
              <a:rPr lang="en-US" altLang="en-US" dirty="0"/>
              <a:t>["Weather"])</a:t>
            </a:r>
            <a:endParaRPr lang="en-US" altLang="en-US" dirty="0" smtClean="0"/>
          </a:p>
          <a:p>
            <a:r>
              <a:rPr lang="en-US" dirty="0"/>
              <a:t>Missing values, outliers, and categorical features are handled. Data is transformed and encoded to improve model accuracy.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6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Apply feature extraction if relevant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Feature </a:t>
            </a:r>
            <a:r>
              <a:rPr lang="en-US" dirty="0" smtClean="0"/>
              <a:t>extraction: </a:t>
            </a:r>
            <a:r>
              <a:rPr lang="en-US" altLang="en-US" b="1" dirty="0" smtClean="0">
                <a:latin typeface="Arial" panose="020B0604020202020204" pitchFamily="34" charset="0"/>
              </a:rPr>
              <a:t>PCA </a:t>
            </a:r>
            <a:r>
              <a:rPr lang="en-US" altLang="en-US" b="1" dirty="0">
                <a:latin typeface="Arial" panose="020B0604020202020204" pitchFamily="34" charset="0"/>
              </a:rPr>
              <a:t>not needed</a:t>
            </a:r>
            <a:r>
              <a:rPr lang="en-US" altLang="en-US" dirty="0">
                <a:latin typeface="Arial" panose="020B0604020202020204" pitchFamily="34" charset="0"/>
              </a:rPr>
              <a:t> (dataset is small).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Text extraction not needed</a:t>
            </a:r>
            <a:r>
              <a:rPr lang="en-US" altLang="en-US" dirty="0">
                <a:latin typeface="Arial" panose="020B0604020202020204" pitchFamily="34" charset="0"/>
              </a:rPr>
              <a:t> (no text</a:t>
            </a:r>
            <a:r>
              <a:rPr lang="en-US" altLang="en-US" dirty="0" smtClean="0">
                <a:latin typeface="Arial" panose="020B0604020202020204" pitchFamily="34" charset="0"/>
              </a:rPr>
              <a:t>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/>
              <a:t>v.  </a:t>
            </a:r>
            <a:r>
              <a:rPr lang="en-US" b="1" u="sng" dirty="0"/>
              <a:t>Model building and evaluation process</a:t>
            </a:r>
          </a:p>
          <a:p>
            <a:pPr marL="0" indent="0">
              <a:buNone/>
            </a:pPr>
            <a:r>
              <a:rPr lang="en-US" b="1" dirty="0"/>
              <a:t>Model: </a:t>
            </a:r>
            <a:r>
              <a:rPr lang="en-US" dirty="0"/>
              <a:t>A machine learning algorithm (Decision Tree) is trained to predict free slots based on historical patterns</a:t>
            </a:r>
            <a:r>
              <a:rPr lang="en-US" dirty="0" smtClean="0"/>
              <a:t>. The </a:t>
            </a:r>
            <a:r>
              <a:rPr lang="en-US" dirty="0"/>
              <a:t>model is tested using accuracy and performance metrics to ensure reliable predictions.</a:t>
            </a:r>
          </a:p>
          <a:p>
            <a:pPr marL="0" indent="0">
              <a:buNone/>
            </a:pPr>
            <a:r>
              <a:rPr lang="en-US" b="1" dirty="0"/>
              <a:t>Train and test model</a:t>
            </a:r>
            <a:r>
              <a:rPr lang="en-US" dirty="0"/>
              <a:t>: Train Decision Tree </a:t>
            </a:r>
            <a:r>
              <a:rPr lang="en-US" dirty="0" err="1"/>
              <a:t>modelmodel</a:t>
            </a:r>
            <a:r>
              <a:rPr lang="en-US" dirty="0"/>
              <a:t> = </a:t>
            </a:r>
            <a:r>
              <a:rPr lang="en-US" dirty="0" err="1" smtClean="0"/>
              <a:t>DecisionTreeClassifier</a:t>
            </a:r>
            <a:r>
              <a:rPr lang="en-US" dirty="0" smtClean="0"/>
              <a:t>(</a:t>
            </a:r>
            <a:r>
              <a:rPr lang="en-US" dirty="0" err="1" smtClean="0"/>
              <a:t>random_state</a:t>
            </a:r>
            <a:r>
              <a:rPr lang="en-US" dirty="0" smtClean="0"/>
              <a:t>=42)</a:t>
            </a:r>
            <a:r>
              <a:rPr lang="en-US" dirty="0" err="1" smtClean="0"/>
              <a:t>model.fit</a:t>
            </a:r>
            <a:r>
              <a:rPr lang="en-US" dirty="0" smtClean="0"/>
              <a:t>(</a:t>
            </a:r>
            <a:r>
              <a:rPr lang="en-US" dirty="0" err="1" smtClean="0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Our model is trained on </a:t>
            </a:r>
            <a:r>
              <a:rPr lang="en-US" dirty="0" err="1" smtClean="0"/>
              <a:t>occuracy</a:t>
            </a:r>
            <a:r>
              <a:rPr lang="en-US" dirty="0" smtClean="0"/>
              <a:t> of 53% , 53 because we ha small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vi. Model deployment details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of model done by </a:t>
            </a:r>
            <a:r>
              <a:rPr lang="en-US" dirty="0"/>
              <a:t>using </a:t>
            </a:r>
            <a:r>
              <a:rPr lang="en-US" dirty="0" err="1"/>
              <a:t>streamlit</a:t>
            </a:r>
            <a:r>
              <a:rPr lang="en-US" dirty="0"/>
              <a:t> framework.</a:t>
            </a:r>
          </a:p>
          <a:p>
            <a:r>
              <a:rPr lang="en-US" dirty="0"/>
              <a:t>The app is deployed using </a:t>
            </a:r>
            <a:r>
              <a:rPr lang="en-US" b="1" dirty="0" err="1"/>
              <a:t>Streamlit</a:t>
            </a:r>
            <a:r>
              <a:rPr lang="en-US" dirty="0"/>
              <a:t>, allowing users to interact via a web interface. They can input their desired time and conditions, and the app predicts free slots while showing their inputs for </a:t>
            </a:r>
            <a:r>
              <a:rPr lang="en-US" dirty="0" smtClean="0"/>
              <a:t>transparency. You can access it online </a:t>
            </a:r>
            <a:r>
              <a:rPr lang="en-US" dirty="0"/>
              <a:t>use </a:t>
            </a:r>
            <a:r>
              <a:rPr lang="en-US" dirty="0" smtClean="0"/>
              <a:t>of </a:t>
            </a:r>
            <a:r>
              <a:rPr lang="en-US" dirty="0"/>
              <a:t>using this </a:t>
            </a:r>
            <a:r>
              <a:rPr lang="en-US" dirty="0" err="1"/>
              <a:t>link:https</a:t>
            </a:r>
            <a:r>
              <a:rPr lang="en-US" dirty="0"/>
              <a:t>://parkingsapp-dygyu9wc8ptfhamedgflpn.streamlit.app/</a:t>
            </a:r>
            <a:endParaRPr lang="en-US" dirty="0" smtClean="0"/>
          </a:p>
          <a:p>
            <a:r>
              <a:rPr lang="en-US" dirty="0"/>
              <a:t>The app has place to input data and  predict weather button you click on to show the results.</a:t>
            </a:r>
          </a:p>
          <a:p>
            <a:r>
              <a:rPr lang="en-US" dirty="0"/>
              <a:t>The following slides there is picture to show deployed model.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4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Model deployed </a:t>
            </a:r>
            <a:r>
              <a:rPr lang="en-US" sz="3200" b="1" dirty="0" smtClean="0"/>
              <a:t>interface screen shoot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dirty="0"/>
              <a:t>deployed app to predict </a:t>
            </a:r>
            <a:r>
              <a:rPr lang="en-US" sz="3200" dirty="0" smtClean="0"/>
              <a:t>parking space, </a:t>
            </a:r>
            <a:r>
              <a:rPr lang="en-US" sz="3200" dirty="0"/>
              <a:t>so here is </a:t>
            </a:r>
            <a:r>
              <a:rPr lang="en-US" sz="3200" dirty="0" smtClean="0"/>
              <a:t>for input</a:t>
            </a:r>
            <a:endParaRPr lang="en-US" sz="3200" dirty="0">
              <a:latin typeface="+mn-l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5" y="1825624"/>
            <a:ext cx="9047140" cy="4686011"/>
          </a:xfrm>
        </p:spPr>
      </p:pic>
    </p:spTree>
    <p:extLst>
      <p:ext uri="{BB962C8B-B14F-4D97-AF65-F5344CB8AC3E}">
        <p14:creationId xmlns:p14="http://schemas.microsoft.com/office/powerpoint/2010/main" val="247955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745" y="207963"/>
            <a:ext cx="9144000" cy="974292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+mn-lt"/>
              </a:rPr>
              <a:t>i</a:t>
            </a:r>
            <a:r>
              <a:rPr lang="en-US" sz="3200" dirty="0" smtClean="0">
                <a:latin typeface="+mn-lt"/>
              </a:rPr>
              <a:t>. </a:t>
            </a:r>
            <a:r>
              <a:rPr lang="en-US" sz="3200" dirty="0">
                <a:latin typeface="+mn-lt"/>
              </a:rPr>
              <a:t>PROBLEM STATEMENT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0921" y="1486656"/>
            <a:ext cx="1183438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Nowadays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Finding an available parking space is difficult in busy areas like hotels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or other place that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many people,</a:t>
            </a:r>
            <a:r>
              <a:rPr kumimoji="0" lang="en-US" alt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so </a:t>
            </a:r>
            <a:r>
              <a:rPr lang="en-US" altLang="en-US" sz="2800" dirty="0"/>
              <a:t>d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rivers waste time looking for parking. that why we decided to do this project “</a:t>
            </a:r>
            <a:r>
              <a:rPr lang="en-US" sz="2800" b="1" dirty="0" smtClean="0"/>
              <a:t>Smart </a:t>
            </a:r>
            <a:r>
              <a:rPr lang="en-US" sz="2800" b="1" dirty="0" smtClean="0"/>
              <a:t>car Parking </a:t>
            </a:r>
            <a:r>
              <a:rPr lang="en-US" sz="2800" b="1" dirty="0" smtClean="0"/>
              <a:t>Prediction System</a:t>
            </a:r>
            <a:r>
              <a:rPr lang="en-US" sz="2800" dirty="0" smtClean="0"/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” in order make life easy for drivers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Why is it important?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Reduces traffic congestion.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Saves fuel and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Provides data-driven insights for city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620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APP interface on output</a:t>
            </a:r>
            <a:endParaRPr lang="en-US" sz="3200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235" y="1524000"/>
            <a:ext cx="9303529" cy="486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7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937" y="175056"/>
            <a:ext cx="9404723" cy="209708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Our App working </a:t>
            </a:r>
            <a:br>
              <a:rPr lang="en-US" sz="3200" b="1" dirty="0" smtClean="0">
                <a:latin typeface="+mn-lt"/>
              </a:rPr>
            </a:br>
            <a:r>
              <a:rPr lang="en-US" sz="3200" dirty="0"/>
              <a:t>This app provides a </a:t>
            </a:r>
            <a:r>
              <a:rPr lang="en-US" sz="3200" b="1" dirty="0"/>
              <a:t>simple, user-friendly tool</a:t>
            </a:r>
            <a:r>
              <a:rPr lang="en-US" sz="3200" dirty="0"/>
              <a:t> that supports better planning and reduces the time spent searching for parking.</a:t>
            </a:r>
            <a:endParaRPr lang="en-US" sz="3200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602" y="2272144"/>
            <a:ext cx="9104058" cy="458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+mn-lt"/>
              </a:rPr>
              <a:t>Thank you!!!!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ii</a:t>
            </a:r>
            <a:r>
              <a:rPr lang="en-US" sz="3200" b="1" dirty="0">
                <a:latin typeface="+mn-lt"/>
              </a:rPr>
              <a:t>. 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 is in csv excel” </a:t>
            </a:r>
            <a:r>
              <a:rPr lang="en-US" dirty="0" err="1" smtClean="0"/>
              <a:t>parking_dataset.”contains</a:t>
            </a:r>
            <a:r>
              <a:rPr lang="en-US" dirty="0" smtClean="0"/>
              <a:t> features(input) and target.</a:t>
            </a:r>
          </a:p>
          <a:p>
            <a:r>
              <a:rPr lang="en-US" dirty="0" smtClean="0"/>
              <a:t>Features(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'Day', 'Hour', 'Weather', 'Weekend', 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NearbyEvent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', '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OccupiedLastHour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Target: we have two target(</a:t>
            </a:r>
            <a:r>
              <a:rPr lang="en-US" b="1" dirty="0" smtClean="0"/>
              <a:t>0</a:t>
            </a:r>
            <a:r>
              <a:rPr lang="en-US" dirty="0" smtClean="0"/>
              <a:t> or </a:t>
            </a:r>
            <a:r>
              <a:rPr lang="en-US" b="1" dirty="0" smtClean="0"/>
              <a:t>1</a:t>
            </a:r>
            <a:r>
              <a:rPr lang="en-US" dirty="0" smtClean="0"/>
              <a:t>)our target will be if there is parking available means [YES(1)] if not [NO(0)])</a:t>
            </a:r>
          </a:p>
          <a:p>
            <a:r>
              <a:rPr lang="en-US" dirty="0" smtClean="0"/>
              <a:t>Size of dataset: </a:t>
            </a:r>
            <a:r>
              <a:rPr lang="en-US" dirty="0"/>
              <a:t>500 rows × 6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I have two type of data :- numerical data(</a:t>
            </a:r>
            <a:r>
              <a:rPr lang="en-US" dirty="0" err="1" smtClean="0"/>
              <a:t>hours,weekend,occupied</a:t>
            </a:r>
            <a:r>
              <a:rPr lang="en-US" dirty="0" smtClean="0"/>
              <a:t> </a:t>
            </a:r>
            <a:r>
              <a:rPr lang="en-US" dirty="0" err="1" smtClean="0"/>
              <a:t>lasthour</a:t>
            </a:r>
            <a:r>
              <a:rPr lang="en-US" dirty="0" smtClean="0"/>
              <a:t>) and categorical data(days and weather)</a:t>
            </a:r>
          </a:p>
          <a:p>
            <a:r>
              <a:rPr lang="en-US" dirty="0" err="1" smtClean="0"/>
              <a:t>Source:https</a:t>
            </a:r>
            <a:r>
              <a:rPr lang="en-US" dirty="0" smtClean="0"/>
              <a:t>://</a:t>
            </a:r>
            <a:r>
              <a:rPr lang="en-US" dirty="0" smtClean="0"/>
              <a:t>www.kaggle.com/datasets/ananthr1/parking-prediction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5473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9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+mn-lt"/>
              </a:rPr>
              <a:t>iii. EDA</a:t>
            </a:r>
            <a:r>
              <a:rPr lang="en-US" sz="3200" dirty="0" smtClean="0"/>
              <a:t> </a:t>
            </a:r>
            <a:r>
              <a:rPr lang="en-US" sz="3200" b="1" dirty="0"/>
              <a:t>findings</a:t>
            </a:r>
            <a:endParaRPr lang="en-US" sz="3200" b="1" dirty="0"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47362" y="1457384"/>
            <a:ext cx="1061085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Univariate Analysis: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 smtClean="0"/>
              <a:t>first I used univariate by looking at one variable at time. In following slide there is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Histograms for Day, Hour, Weather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Bivariate Analysis: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it </a:t>
            </a:r>
            <a:r>
              <a:rPr lang="en-US" dirty="0" smtClean="0"/>
              <a:t>Compares </a:t>
            </a:r>
            <a:r>
              <a:rPr lang="en-US" b="1" dirty="0" smtClean="0"/>
              <a:t>one feature with the target variable      .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Correlation between Hour and free slots, Event and frees lots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Multivariate Analysis: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Studies relationships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among multiple features together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  detect correlations, collinearity, and feature interactions that affect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Pair plots to visualize feature interactions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Missing Values &amp; Outliers: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Dataset is clean; no missing values, small number of outliers handled in notebook code.</a:t>
            </a:r>
          </a:p>
        </p:txBody>
      </p:sp>
    </p:spTree>
    <p:extLst>
      <p:ext uri="{BB962C8B-B14F-4D97-AF65-F5344CB8AC3E}">
        <p14:creationId xmlns:p14="http://schemas.microsoft.com/office/powerpoint/2010/main" val="166633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Visual presentation of univariate analysis of hours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Histogram for Hour</a:t>
            </a:r>
            <a:endParaRPr lang="en-US" u="sng" dirty="0"/>
          </a:p>
          <a:p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517940"/>
            <a:ext cx="7785500" cy="478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8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+mn-lt"/>
              </a:rPr>
              <a:t>Visual </a:t>
            </a:r>
            <a:r>
              <a:rPr lang="en-US" sz="3200" b="1" dirty="0" err="1" smtClean="0">
                <a:latin typeface="+mn-lt"/>
              </a:rPr>
              <a:t>presention</a:t>
            </a:r>
            <a:r>
              <a:rPr lang="en-US" sz="3200" b="1" dirty="0" smtClean="0">
                <a:latin typeface="+mn-lt"/>
              </a:rPr>
              <a:t> on univariate data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Histogram of weekends</a:t>
            </a:r>
            <a:endParaRPr lang="en-US" b="1" u="sng" dirty="0"/>
          </a:p>
          <a:p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80" y="2641207"/>
            <a:ext cx="6045511" cy="403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1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Visual </a:t>
            </a:r>
            <a:r>
              <a:rPr lang="en-US" sz="3200" b="1" dirty="0" smtClean="0"/>
              <a:t>presentation </a:t>
            </a:r>
            <a:r>
              <a:rPr lang="en-US" sz="3200" b="1" dirty="0"/>
              <a:t>on univariate data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Histogram of days of week</a:t>
            </a:r>
            <a:endParaRPr lang="en-US" b="1" u="sng" dirty="0"/>
          </a:p>
          <a:p>
            <a:pPr marL="0" indent="0">
              <a:buNone/>
            </a:pPr>
            <a:endParaRPr lang="en-US" b="1" u="sn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81" y="2618382"/>
            <a:ext cx="7442582" cy="492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Visual presentation on bivariate data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Bar chart for Weather vs free slots</a:t>
            </a:r>
            <a:endParaRPr lang="en-US" b="1" u="sng" dirty="0"/>
          </a:p>
          <a:p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3371"/>
            <a:ext cx="6490034" cy="474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5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Visual presentation on bivariate data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Bar chart for Hours vs free slots</a:t>
            </a:r>
          </a:p>
          <a:p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90" y="2770909"/>
            <a:ext cx="6705601" cy="40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218</TotalTime>
  <Words>834</Words>
  <Application>Microsoft Office PowerPoint</Application>
  <PresentationFormat>Widescreen</PresentationFormat>
  <Paragraphs>79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 Unicode MS</vt:lpstr>
      <vt:lpstr>Arial</vt:lpstr>
      <vt:lpstr>Calibi</vt:lpstr>
      <vt:lpstr>Century Gothic</vt:lpstr>
      <vt:lpstr>menlo</vt:lpstr>
      <vt:lpstr>Wingdings 3</vt:lpstr>
      <vt:lpstr>Ion</vt:lpstr>
      <vt:lpstr>PowerPoint Presentation</vt:lpstr>
      <vt:lpstr>i. PROBLEM STATEMENT</vt:lpstr>
      <vt:lpstr>ii. Dataset description</vt:lpstr>
      <vt:lpstr>iii. EDA findings</vt:lpstr>
      <vt:lpstr>Visual presentation of univariate analysis of hours</vt:lpstr>
      <vt:lpstr>Visual presention on univariate data</vt:lpstr>
      <vt:lpstr>Visual presentation on univariate data</vt:lpstr>
      <vt:lpstr>Visual presentation on bivariate data</vt:lpstr>
      <vt:lpstr>Visual presentation on bivariate data</vt:lpstr>
      <vt:lpstr>Visual presentation on bivariate data</vt:lpstr>
      <vt:lpstr>Bar chart for weather vs free slots</vt:lpstr>
      <vt:lpstr>Visual presentation on multivariate data</vt:lpstr>
      <vt:lpstr>2. Correlation matrix of features and target</vt:lpstr>
      <vt:lpstr>iv. Feature engineering steps applied and justification</vt:lpstr>
      <vt:lpstr>Code to check outliers and anomarls</vt:lpstr>
      <vt:lpstr>Perform Data Transformation</vt:lpstr>
      <vt:lpstr>Apply feature extraction if relevant</vt:lpstr>
      <vt:lpstr>vi. Model deployment details</vt:lpstr>
      <vt:lpstr>Model deployed interface screen shoot The deployed app to predict parking space, so here is for input</vt:lpstr>
      <vt:lpstr>APP interface on output</vt:lpstr>
      <vt:lpstr>Our App working  This app provides a simple, user-friendly tool that supports better planning and reduces the time spent searching for parking.</vt:lpstr>
      <vt:lpstr>Thank you!!!!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 PROBLEM STATEMENT</dc:title>
  <dc:creator>Emmy marc6</dc:creator>
  <cp:lastModifiedBy>Emmy marc6</cp:lastModifiedBy>
  <cp:revision>41</cp:revision>
  <dcterms:created xsi:type="dcterms:W3CDTF">2025-09-27T14:53:53Z</dcterms:created>
  <dcterms:modified xsi:type="dcterms:W3CDTF">2025-09-28T06:30:09Z</dcterms:modified>
</cp:coreProperties>
</file>