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2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13947" y="578883"/>
            <a:ext cx="6230107" cy="414528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1782" y="2426941"/>
            <a:ext cx="5829300" cy="24384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41782" y="4913376"/>
            <a:ext cx="5829300" cy="12192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707136"/>
            <a:ext cx="6137910" cy="558393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11206"/>
            <a:ext cx="1485900" cy="70103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11204"/>
            <a:ext cx="4457700" cy="70104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" y="707136"/>
            <a:ext cx="6137910" cy="558393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13947" y="578883"/>
            <a:ext cx="6230107" cy="578843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58" y="6571488"/>
            <a:ext cx="6137910" cy="902208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58" y="7499312"/>
            <a:ext cx="6137910" cy="560832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4" y="707136"/>
            <a:ext cx="2948940" cy="58521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520" y="707136"/>
            <a:ext cx="2948940" cy="58521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18" y="772584"/>
            <a:ext cx="2948940" cy="1056216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9127" y="772584"/>
            <a:ext cx="2948940" cy="1056216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418" y="1930400"/>
            <a:ext cx="2948940" cy="465328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9127" y="1930400"/>
            <a:ext cx="2948940" cy="465328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088" y="711200"/>
            <a:ext cx="2228850" cy="12192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54135" y="1930403"/>
            <a:ext cx="2228850" cy="5608149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030" y="1240192"/>
            <a:ext cx="3469619" cy="629920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4800600" y="578883"/>
            <a:ext cx="1743454" cy="57912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682741"/>
            <a:ext cx="6172200" cy="140208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4847034" y="711200"/>
            <a:ext cx="1680210" cy="5615307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6110" y="581024"/>
            <a:ext cx="4443984" cy="57912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13947" y="578883"/>
            <a:ext cx="6230107" cy="73152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77190" y="6647453"/>
            <a:ext cx="6137910" cy="140208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7190" y="707136"/>
            <a:ext cx="6137910" cy="558393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2832246" y="8149168"/>
            <a:ext cx="171450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29588D-9778-4C10-8658-8A754D70922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4546746" y="8149168"/>
            <a:ext cx="17145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261246" y="8149168"/>
            <a:ext cx="34290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1FE1F2-0076-415E-864C-1FCB1A66AE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6572264"/>
            <a:ext cx="6515100" cy="1402080"/>
          </a:xfrm>
        </p:spPr>
        <p:txBody>
          <a:bodyPr>
            <a:normAutofit/>
          </a:bodyPr>
          <a:lstStyle/>
          <a:p>
            <a:r>
              <a:rPr lang="en-IN" sz="1800" dirty="0" smtClean="0">
                <a:effectLst/>
              </a:rPr>
              <a:t>Submitted to:</a:t>
            </a:r>
            <a:r>
              <a:rPr lang="en-IN" sz="1800" dirty="0" smtClean="0">
                <a:effectLst/>
              </a:rPr>
              <a:t> DR.   </a:t>
            </a:r>
            <a:r>
              <a:rPr lang="en-IN" sz="1800" dirty="0" err="1" smtClean="0">
                <a:effectLst/>
              </a:rPr>
              <a:t>Yadunath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 err="1" smtClean="0">
                <a:effectLst/>
              </a:rPr>
              <a:t>Pathak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submitted by: </a:t>
            </a:r>
            <a:r>
              <a:rPr lang="en-US" sz="1800" dirty="0" err="1" smtClean="0">
                <a:effectLst/>
              </a:rPr>
              <a:t>Lokendra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Chaudhary</a:t>
            </a:r>
            <a:r>
              <a:rPr lang="en-US" sz="1800" dirty="0" smtClean="0">
                <a:effectLst/>
              </a:rPr>
              <a:t>(18U03027) and </a:t>
            </a:r>
            <a:r>
              <a:rPr lang="en-US" sz="1800" dirty="0" err="1" smtClean="0">
                <a:effectLst/>
              </a:rPr>
              <a:t>Shashank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Patwa</a:t>
            </a:r>
            <a:r>
              <a:rPr lang="en-US" sz="1800" dirty="0" smtClean="0">
                <a:effectLst/>
              </a:rPr>
              <a:t>(18U03014)</a:t>
            </a:r>
            <a:endParaRPr lang="en-US" sz="1800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1800" b="1" dirty="0" smtClean="0"/>
              <a:t>Indian Institute of </a:t>
            </a:r>
            <a:r>
              <a:rPr lang="en-IN" sz="1800" b="1" dirty="0" smtClean="0"/>
              <a:t>Information Technology</a:t>
            </a:r>
          </a:p>
          <a:p>
            <a:pPr algn="ctr">
              <a:buNone/>
            </a:pPr>
            <a:r>
              <a:rPr lang="en-IN" sz="2000" b="1" dirty="0" smtClean="0"/>
              <a:t>Bhopal</a:t>
            </a:r>
            <a:r>
              <a:rPr lang="en-IN" b="1" dirty="0" smtClean="0"/>
              <a:t> </a:t>
            </a:r>
            <a:endParaRPr lang="en-IN" b="1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IN" sz="1050" dirty="0" smtClean="0"/>
              <a:t>IT WORKSHOP</a:t>
            </a:r>
          </a:p>
          <a:p>
            <a:pPr algn="ctr">
              <a:buNone/>
            </a:pPr>
            <a:r>
              <a:rPr lang="en-IN" b="1" i="1" dirty="0" smtClean="0"/>
              <a:t>LAB PROJECT</a:t>
            </a:r>
          </a:p>
          <a:p>
            <a:pPr algn="ctr">
              <a:buNone/>
            </a:pPr>
            <a:r>
              <a:rPr lang="en-IN" sz="2000" i="1" dirty="0" smtClean="0"/>
              <a:t>IT-216</a:t>
            </a:r>
            <a:endParaRPr lang="en-US" sz="2000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Submitted to: DR.   Yadunath Pathak submitted by: Lokendra Chaudhary(18U03027) and Shashank Patwa(18U03014)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to: DR.   Yadunath Pathak submitted by: Lokendra Chaudhary(18U03027) and Shashank Patwa(18U03014)</dc:title>
  <dc:creator>umesh ahirwar</dc:creator>
  <cp:lastModifiedBy>umesh ahirwar</cp:lastModifiedBy>
  <cp:revision>1</cp:revision>
  <dcterms:created xsi:type="dcterms:W3CDTF">2019-10-16T17:03:39Z</dcterms:created>
  <dcterms:modified xsi:type="dcterms:W3CDTF">2019-10-16T17:17:53Z</dcterms:modified>
</cp:coreProperties>
</file>