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554"/>
  </p:normalViewPr>
  <p:slideViewPr>
    <p:cSldViewPr snapToGrid="0" snapToObjects="1">
      <p:cViewPr varScale="1">
        <p:scale>
          <a:sx n="81" d="100"/>
          <a:sy n="8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4C92E-4904-FD46-A51F-157AD566010D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45FA-8AA5-B04F-880A-A8A17CE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6821-9113-6E4D-8ADB-6CDBD71ED6A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3107-ECD7-9A49-B030-F79A43AC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“End Studies”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2016 vs.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78" y="870424"/>
            <a:ext cx="403106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80216" y="205735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 =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25mm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3494" y="346673"/>
            <a:ext cx="26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>
                    <a:lumMod val="75000"/>
                  </a:schemeClr>
                </a:solidFill>
              </a:rPr>
              <a:t>counters 2,4 for June 2017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5115" y="346673"/>
            <a:ext cx="26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counters 3,4 for June 2017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21" y="870424"/>
            <a:ext cx="4031060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78" y="3820536"/>
            <a:ext cx="403106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480215" y="500747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 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5mm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21" y="3820536"/>
            <a:ext cx="40310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480216" y="205735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 =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25mm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3494" y="346673"/>
            <a:ext cx="26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>
                    <a:lumMod val="75000"/>
                  </a:schemeClr>
                </a:solidFill>
              </a:rPr>
              <a:t>counters 2,4 for June 2017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5115" y="346673"/>
            <a:ext cx="26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counters 3,4 for June 2017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80215" y="500747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 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5mm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83" y="980434"/>
            <a:ext cx="4245573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4" y="980434"/>
            <a:ext cx="424557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82" y="3820536"/>
            <a:ext cx="424557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4" y="3820536"/>
            <a:ext cx="42455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Comparing “End Studies”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“End Studies”</dc:title>
  <dc:creator>Nothing Left</dc:creator>
  <cp:lastModifiedBy>Nothing Left</cp:lastModifiedBy>
  <cp:revision>2</cp:revision>
  <dcterms:created xsi:type="dcterms:W3CDTF">2017-08-09T15:52:00Z</dcterms:created>
  <dcterms:modified xsi:type="dcterms:W3CDTF">2017-08-14T18:54:35Z</dcterms:modified>
</cp:coreProperties>
</file>