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509125" cy="7315200"/>
  <p:notesSz cx="6858000" cy="9144000"/>
  <p:defaultTextStyle>
    <a:defPPr>
      <a:defRPr lang="en-US"/>
    </a:defPPr>
    <a:lvl1pPr marL="0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1pPr>
    <a:lvl2pPr marL="480654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2pPr>
    <a:lvl3pPr marL="961309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3pPr>
    <a:lvl4pPr marL="1441963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4pPr>
    <a:lvl5pPr marL="1922617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5pPr>
    <a:lvl6pPr marL="2403272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6pPr>
    <a:lvl7pPr marL="2883926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7pPr>
    <a:lvl8pPr marL="3364581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8pPr>
    <a:lvl9pPr marL="3845235" algn="l" defTabSz="961309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9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94" y="72"/>
      </p:cViewPr>
      <p:guideLst>
        <p:guide orient="horz" pos="2304"/>
        <p:guide pos="29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2272454"/>
            <a:ext cx="8082756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369" y="4145280"/>
            <a:ext cx="6656388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116" y="292948"/>
            <a:ext cx="2139553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456" y="292948"/>
            <a:ext cx="6260174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55" y="4700694"/>
            <a:ext cx="8082756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55" y="3100495"/>
            <a:ext cx="8082756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456" y="1706880"/>
            <a:ext cx="4199864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3805" y="1706880"/>
            <a:ext cx="4199864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637454"/>
            <a:ext cx="420151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" y="2319867"/>
            <a:ext cx="420151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0504" y="1637454"/>
            <a:ext cx="420316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504" y="2319867"/>
            <a:ext cx="420316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57" y="291253"/>
            <a:ext cx="3128437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04" y="291254"/>
            <a:ext cx="531586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57" y="1530774"/>
            <a:ext cx="3128437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855" y="5120640"/>
            <a:ext cx="5705475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3855" y="653627"/>
            <a:ext cx="5705475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855" y="5725161"/>
            <a:ext cx="5705475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56" y="292947"/>
            <a:ext cx="8558213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706880"/>
            <a:ext cx="8558213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456" y="6780107"/>
            <a:ext cx="221879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8951" y="6780107"/>
            <a:ext cx="30112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4873" y="6780107"/>
            <a:ext cx="221879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dritaChakraborty/delaunay-triangulation" TargetMode="External"/><Relationship Id="rId2" Type="http://schemas.openxmlformats.org/officeDocument/2006/relationships/hyperlink" Target="https://www.youtube.com/watch?v=7eCrHAv6sYY&amp;list=PL3P3k2el9FTD0F1pycc6CkyB5bpqo3vj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geometric-algorithms/lecture/DfWlT/delaunay-triangulations" TargetMode="External"/><Relationship Id="rId4" Type="http://schemas.openxmlformats.org/officeDocument/2006/relationships/hyperlink" Target="https://www.youtube.com/watch?v=Y5X1TvN9TpM&amp;list=PL3P3k2el9FTD0F1pycc6CkyB5bpqo3vjF&amp;index=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763" y="389001"/>
            <a:ext cx="7293683" cy="9334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                                                                                                   PDPM</a:t>
            </a:r>
            <a:br>
              <a:rPr lang="en-US" sz="2400" dirty="0"/>
            </a:br>
            <a:r>
              <a:rPr lang="en-US" sz="2400" dirty="0"/>
              <a:t>                                   Indian Institute of Information Technology </a:t>
            </a:r>
            <a:br>
              <a:rPr lang="en-US" sz="2400" dirty="0"/>
            </a:br>
            <a:r>
              <a:rPr lang="en-US" sz="2400" dirty="0"/>
              <a:t>                                               Design and Manufacturing, Jabalpur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762" y="1524000"/>
            <a:ext cx="8001000" cy="5257800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Delaunay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tx1"/>
                </a:solidFill>
              </a:rPr>
              <a:t>Triangulation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200" b="1" u="sng" dirty="0">
                <a:solidFill>
                  <a:schemeClr val="tx1"/>
                </a:solidFill>
              </a:rPr>
              <a:t>Mentor:</a:t>
            </a:r>
            <a:r>
              <a:rPr lang="en-US" sz="2200" dirty="0">
                <a:solidFill>
                  <a:schemeClr val="tx1"/>
                </a:solidFill>
              </a:rPr>
              <a:t>                                                                              </a:t>
            </a:r>
            <a:r>
              <a:rPr lang="en-US" sz="2400" b="1" u="sng" dirty="0">
                <a:solidFill>
                  <a:schemeClr val="tx1"/>
                </a:solidFill>
              </a:rPr>
              <a:t>Group members: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Dr. P.K. Jain                                                                               Adarsh Singh 2016008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			Aman Verma 2016023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		        	      Anshu Raj 2016035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		                      Ritvij Dosi 2016212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			        Shreya Srivastava 2016252</a:t>
            </a:r>
          </a:p>
        </p:txBody>
      </p:sp>
      <p:pic>
        <p:nvPicPr>
          <p:cNvPr id="4" name="Picture 3" descr="IIITDM-Jabalpur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0" y="389002"/>
            <a:ext cx="1176165" cy="1134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7978B-3C70-4548-9B45-5B766C3B9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2590801"/>
            <a:ext cx="3276600" cy="2559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BD75-DC09-478E-804E-B0FE15F5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56" y="292947"/>
            <a:ext cx="8558213" cy="773853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For 6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09B38-4180-4ED2-9884-3A7044846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1208568"/>
            <a:ext cx="8839200" cy="5791200"/>
          </a:xfrm>
        </p:spPr>
      </p:pic>
    </p:spTree>
    <p:extLst>
      <p:ext uri="{BB962C8B-B14F-4D97-AF65-F5344CB8AC3E}">
        <p14:creationId xmlns:p14="http://schemas.microsoft.com/office/powerpoint/2010/main" val="222375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E8CF-A596-4EB4-9F44-028A6C28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56" y="292947"/>
            <a:ext cx="8558213" cy="773853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For 7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6DC06-A85B-43E0-AA75-F1138092A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1219200"/>
            <a:ext cx="8839200" cy="5595986"/>
          </a:xfrm>
        </p:spPr>
      </p:pic>
    </p:spTree>
    <p:extLst>
      <p:ext uri="{BB962C8B-B14F-4D97-AF65-F5344CB8AC3E}">
        <p14:creationId xmlns:p14="http://schemas.microsoft.com/office/powerpoint/2010/main" val="362086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00F3-738A-4BA9-9587-7620D87A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3163-780C-4E12-9FF5-7B1636EA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https://www.youtube.com/watch?v=7eCrHAv6sYY&amp;list=PL3P3k2el9FTD0F1pycc6CkyB5bpqo3vjF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https://www.slideshare.net/AdritaChakraborty/delaunay-triangulation</a:t>
            </a:r>
            <a:endParaRPr lang="en-US" sz="2400" dirty="0">
              <a:hlinkClick r:id="rId4"/>
            </a:endParaRPr>
          </a:p>
          <a:p>
            <a:r>
              <a:rPr lang="en-US" sz="2400" dirty="0">
                <a:hlinkClick r:id="rId4"/>
              </a:rPr>
              <a:t>https://www.youtube.com/watch?v=Y5X1TvN9TpM&amp;list=PL3P3k2el9FTD0F1pycc6CkyB5bpqo3vjF&amp;index=2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https://www.coursera.org/learn/geometric-algorithms/lecture/DfWlT/delaunay-triangulations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88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6BA9-80E8-4CA9-B57B-D8BBDF8A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56" y="292946"/>
            <a:ext cx="8558213" cy="4660053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57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Delaunay triangulation</a:t>
            </a:r>
            <a:r>
              <a:rPr lang="en-US" sz="2400" dirty="0"/>
              <a:t> is a </a:t>
            </a:r>
            <a:r>
              <a:rPr lang="en-US" sz="2400" b="1" dirty="0"/>
              <a:t>triangulation</a:t>
            </a:r>
            <a:r>
              <a:rPr lang="en-US" sz="2400" dirty="0"/>
              <a:t> which is equivalent to the nerve of the cells in a Voronoi diagram, i.e., that </a:t>
            </a:r>
            <a:r>
              <a:rPr lang="en-US" sz="2400" b="1" dirty="0"/>
              <a:t>triangulation</a:t>
            </a:r>
            <a:r>
              <a:rPr lang="en-US" sz="2400" dirty="0"/>
              <a:t> of the convex hull of the points in the diagram in which every circumcircle of a triangle is an empty circle.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E4DC0-6ACB-443B-B727-7AC80789A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2" y="3505201"/>
            <a:ext cx="3810000" cy="28495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693C-5464-4E16-92F2-FDDD4D59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1711-4521-48E7-BB6A-E90D8DA4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Euclidean Minimum Spanning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Modelling Terrain or other objects for a given set of sample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Determining density or intensity of sampling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Building meshes for space discretised solvers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Constrained Delaunay Triangulation in path planning in Automated driving</a:t>
            </a:r>
          </a:p>
        </p:txBody>
      </p:sp>
    </p:spTree>
    <p:extLst>
      <p:ext uri="{BB962C8B-B14F-4D97-AF65-F5344CB8AC3E}">
        <p14:creationId xmlns:p14="http://schemas.microsoft.com/office/powerpoint/2010/main" val="48480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503238"/>
            <a:ext cx="8229600" cy="868362"/>
          </a:xfrm>
        </p:spPr>
        <p:txBody>
          <a:bodyPr/>
          <a:lstStyle/>
          <a:p>
            <a:pPr algn="l"/>
            <a:r>
              <a:rPr lang="en-US" b="1" u="sng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80" y="1536577"/>
            <a:ext cx="8229600" cy="525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Take coordinates of points as input in a matrix for Triangulation.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3 points from the matrix randomly.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Draw circumcircle for the selected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Check all the remaining points if they are inside the circle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all the points are outside then draw the triangle for those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any of the point lie inside circle then select another 3 points from the matrix and repeat steps 3-6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513996"/>
            <a:ext cx="8229600" cy="792162"/>
          </a:xfrm>
        </p:spPr>
        <p:txBody>
          <a:bodyPr/>
          <a:lstStyle/>
          <a:p>
            <a:r>
              <a:rPr lang="en-US" u="sng" dirty="0"/>
              <a:t>Flow Chart</a:t>
            </a:r>
          </a:p>
        </p:txBody>
      </p:sp>
      <p:pic>
        <p:nvPicPr>
          <p:cNvPr id="4" name="Content Placeholder 3" descr="delaunay flowchar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63" y="1306159"/>
            <a:ext cx="6248400" cy="554630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9D0A-F280-40F2-BE22-781686D4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Layout of GUI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8F47628-C5A8-401F-A34E-7DAB60A5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4" y="1646238"/>
            <a:ext cx="8223738" cy="4830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6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419C-2E34-4C52-91AB-14DF331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2" y="446969"/>
            <a:ext cx="8229600" cy="23883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CE7DE-1353-45C3-89F9-AFB1F7A33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" y="2022124"/>
            <a:ext cx="4648201" cy="3746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231B4-7845-4F12-9192-F936E4D15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63" y="2022124"/>
            <a:ext cx="4343400" cy="374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6CDD86-D4E0-469C-83D7-1240B4F5220A}"/>
              </a:ext>
            </a:extLst>
          </p:cNvPr>
          <p:cNvSpPr txBox="1"/>
          <p:nvPr/>
        </p:nvSpPr>
        <p:spPr>
          <a:xfrm>
            <a:off x="792162" y="5988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Selecting random points in a 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3A060-B8ED-4EDD-8F23-3C56524F6CCD}"/>
              </a:ext>
            </a:extLst>
          </p:cNvPr>
          <p:cNvSpPr txBox="1"/>
          <p:nvPr/>
        </p:nvSpPr>
        <p:spPr>
          <a:xfrm>
            <a:off x="411162" y="115613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For 4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DF805-4809-48F9-89C7-0A00A2CA449E}"/>
              </a:ext>
            </a:extLst>
          </p:cNvPr>
          <p:cNvSpPr txBox="1"/>
          <p:nvPr/>
        </p:nvSpPr>
        <p:spPr>
          <a:xfrm>
            <a:off x="5287964" y="5988000"/>
            <a:ext cx="34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Triangulating the points</a:t>
            </a:r>
          </a:p>
        </p:txBody>
      </p:sp>
    </p:spTree>
    <p:extLst>
      <p:ext uri="{BB962C8B-B14F-4D97-AF65-F5344CB8AC3E}">
        <p14:creationId xmlns:p14="http://schemas.microsoft.com/office/powerpoint/2010/main" val="114757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98FE9-5F22-4B3E-A527-1D5161D22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381000"/>
            <a:ext cx="8559800" cy="5406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11059-F799-45C7-AC70-296E8DAB3402}"/>
              </a:ext>
            </a:extLst>
          </p:cNvPr>
          <p:cNvSpPr txBox="1"/>
          <p:nvPr/>
        </p:nvSpPr>
        <p:spPr>
          <a:xfrm>
            <a:off x="2239962" y="61722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Storing Data points</a:t>
            </a:r>
          </a:p>
        </p:txBody>
      </p:sp>
    </p:spTree>
    <p:extLst>
      <p:ext uri="{BB962C8B-B14F-4D97-AF65-F5344CB8AC3E}">
        <p14:creationId xmlns:p14="http://schemas.microsoft.com/office/powerpoint/2010/main" val="358588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C3D4-C675-4D80-B10F-BA4D8CA2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56" y="292947"/>
            <a:ext cx="8558213" cy="773853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For 5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033C2-9960-437A-9820-0A7719678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1219200"/>
            <a:ext cx="8559800" cy="5638800"/>
          </a:xfrm>
        </p:spPr>
      </p:pic>
    </p:spTree>
    <p:extLst>
      <p:ext uri="{BB962C8B-B14F-4D97-AF65-F5344CB8AC3E}">
        <p14:creationId xmlns:p14="http://schemas.microsoft.com/office/powerpoint/2010/main" val="30926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237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                                                                                                   PDPM                                    Indian Institute of Information Technology                                                 Design and Manufacturing, Jabalpur</vt:lpstr>
      <vt:lpstr>Introduction</vt:lpstr>
      <vt:lpstr>Applications</vt:lpstr>
      <vt:lpstr>Algorithm</vt:lpstr>
      <vt:lpstr>Flow Chart</vt:lpstr>
      <vt:lpstr>Layout of GUI</vt:lpstr>
      <vt:lpstr>Output</vt:lpstr>
      <vt:lpstr>PowerPoint Presentation</vt:lpstr>
      <vt:lpstr>For 5 points</vt:lpstr>
      <vt:lpstr>For 6 points</vt:lpstr>
      <vt:lpstr>For 7 points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PDPM Indian Institute of Information Technology Design and Manufacturing, Jabalpur</dc:title>
  <dc:creator>shreya srivastava</dc:creator>
  <cp:lastModifiedBy>aman verma</cp:lastModifiedBy>
  <cp:revision>46</cp:revision>
  <dcterms:created xsi:type="dcterms:W3CDTF">2006-08-16T00:00:00Z</dcterms:created>
  <dcterms:modified xsi:type="dcterms:W3CDTF">2019-04-21T22:37:41Z</dcterms:modified>
</cp:coreProperties>
</file>