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Tomorrow" panose="020B0604020202020204" charset="0"/>
      <p:regular r:id="rId6"/>
    </p:embeddedFont>
    <p:embeddedFont>
      <p:font typeface="Tomorrow Semi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106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75015"/>
            <a:ext cx="585489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ATM Simulator with PIN Validation</a:t>
            </a:r>
            <a:endParaRPr lang="en-US" sz="2650" dirty="0"/>
          </a:p>
        </p:txBody>
      </p:sp>
      <p:sp>
        <p:nvSpPr>
          <p:cNvPr id="4" name="Text 1"/>
          <p:cNvSpPr/>
          <p:nvPr/>
        </p:nvSpPr>
        <p:spPr>
          <a:xfrm>
            <a:off x="793790" y="365545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Presented by: Ntarindwa Nshuti Allan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89156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84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0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ATM systems require secure PIN validation to prevent unauthorized access.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However, many basic simulations fail to demonstrate proper authentication, leaving a gap in understanding digital security.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81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There is a need for a secure, interactive ATM simulation to support learning and system testing.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5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8829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create a simple and functional ATM simulator that allows users to perform key banking operations such as checking balance, withdrawing, and depositing money.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include a secure PIN validation system that protects user access and prevents unauthorized transactions.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help users understand how ATM systems work, especially the importance of authentication in digital banking.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 provide a practical learning tool for students and developers interested in system design, user interaction, and basic security measures.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Tomorrow</vt:lpstr>
      <vt:lpstr>Tomorrow Semi 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allan nshuti</cp:lastModifiedBy>
  <cp:revision>2</cp:revision>
  <dcterms:created xsi:type="dcterms:W3CDTF">2025-05-15T19:09:01Z</dcterms:created>
  <dcterms:modified xsi:type="dcterms:W3CDTF">2025-06-14T10:27:46Z</dcterms:modified>
</cp:coreProperties>
</file>