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8046-C27F-4256-9C26-8DAEFF0EC4A5}" type="datetimeFigureOut">
              <a:rPr lang="pt-BR" smtClean="0"/>
              <a:t>6/10/2009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F2AAC-EACB-4B01-97FD-0F4E01D9DBF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Teste	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tabela1Linha1Coluna1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tabela1Linha1Coluna2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tabela1Linha2Coluna1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mtClean="0"/>
                        <a:t>tabela1Linha2Coluna2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Teste </vt:lpstr>
    </vt:vector>
  </TitlesOfParts>
  <Company>NSI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</dc:title>
  <dc:creator>Núcleo de Sistemas de Informação</dc:creator>
  <cp:lastModifiedBy>Núcleo de Sistemas de Informação</cp:lastModifiedBy>
  <cp:revision>2</cp:revision>
  <dcterms:created xsi:type="dcterms:W3CDTF">2009-10-06T19:50:12Z</dcterms:created>
  <dcterms:modified xsi:type="dcterms:W3CDTF">2009-10-06T21:10:29Z</dcterms:modified>
</cp:coreProperties>
</file>