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gotcaptvf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942975"/>
            <a:ext cx="3333750" cy="4972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Teste </vt:lpstr>
    </vt:vector>
  </TitlesOfParts>
  <Company>NSI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</dc:title>
  <dc:creator>Núcleo de Sistemas de Informação</dc:creator>
  <cp:lastModifiedBy>Núcleo de Sistemas de Informação</cp:lastModifiedBy>
  <cp:revision>1</cp:revision>
  <dcterms:created xsi:type="dcterms:W3CDTF">2009-10-06T19:50:12Z</dcterms:created>
  <dcterms:modified xsi:type="dcterms:W3CDTF">2009-10-06T19:51:11Z</dcterms:modified>
</cp:coreProperties>
</file>