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orita Sieffert" initials="NS" lastIdx="1" clrIdx="0">
    <p:extLst>
      <p:ext uri="{19B8F6BF-5375-455C-9EA6-DF929625EA0E}">
        <p15:presenceInfo xmlns:p15="http://schemas.microsoft.com/office/powerpoint/2012/main" userId="c30c2a38aa97ef8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C1773-59AB-4938-82B5-84E16B5193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054BBF-8735-40B6-ACB2-3260492B42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0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CCEE0F-AE5A-40B9-8CD6-2DA88B2C6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43B98-9BE4-4D9C-9B12-8255C4F540EC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B406B-8469-4F07-B1EA-421E0BE29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C0FF01-CA4F-4CF0-8C42-5FE643E22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4FEDF-B748-4CEB-B343-3F4EBCFD7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230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FE629-668C-4DF8-B6D6-00C695C14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C7B9FD-500C-42ED-A028-5540B2C2B9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FC4AA-CB28-4873-9FB9-1B38EA681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43B98-9BE4-4D9C-9B12-8255C4F540EC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101AED-8FCA-48B9-8F50-CE34AB581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D9862-BBF8-45A5-A081-DAD853929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4FEDF-B748-4CEB-B343-3F4EBCFD7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412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E33B14-3507-48D6-AA48-025B999BA6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D3A802-9223-49D6-862B-6A0F4F2B2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4AA5C6-1120-4106-B0F3-8B22DEEEB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43B98-9BE4-4D9C-9B12-8255C4F540EC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BE44B-F49D-4198-AE11-B5B8EE288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117279-85F4-40D9-ABA5-523B3DA86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4FEDF-B748-4CEB-B343-3F4EBCFD7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65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D4EA8-B2EB-4ABC-A7BE-EF7A91142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1B17E-A3DB-4E41-A8CD-84E024C5E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17F4A7-7B93-4903-8EB5-5F2DB697D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43B98-9BE4-4D9C-9B12-8255C4F540EC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01058-294E-41B5-A45D-B538F6156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AFAD31-7E78-4C68-843C-3D6803308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4FEDF-B748-4CEB-B343-3F4EBCFD7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79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75ED2-0EBE-4CC8-B4C5-ED4190139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6E7E9-0D98-4724-8B6E-8A5B339CDE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FC318D-0097-4065-8BF4-F7560E7EC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43B98-9BE4-4D9C-9B12-8255C4F540EC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B8BE2C-AD4B-41BB-A897-D9B5C52BE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41CFC-CBCC-4721-9505-240A9CBCE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4FEDF-B748-4CEB-B343-3F4EBCFD7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76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D0F71-9B32-4759-9F4F-F3A99ACA2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7F530-4247-4017-88B7-1AC9D1D95A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3B2571-4DD5-4FE8-A1BA-B2F3A54EA4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78CD7C-D4C0-4515-A5ED-3C75C0422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43B98-9BE4-4D9C-9B12-8255C4F540EC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2A06A1-BB78-464C-89BA-952961969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AF733A-122D-47EE-9891-3C2122FF5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4FEDF-B748-4CEB-B343-3F4EBCFD7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070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F4CE5-3CCF-45E5-9042-4DFF51BF2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D1757A-27DD-45B1-8152-8929EFDDA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800FE7-D9C6-483C-904D-723717888B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2BD474-834C-476D-A9FB-A864884230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731F7C-41F3-46F2-BBA9-7791BCAF88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74998F-1D87-4FA6-9008-E314DC5C6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43B98-9BE4-4D9C-9B12-8255C4F540EC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C8D78C-996D-455F-9A3B-0FDE4E122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D82E3A-AADF-4CC3-9CF6-337AEEF3D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4FEDF-B748-4CEB-B343-3F4EBCFD7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227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59FB7-9C67-4AD0-9C37-C082ADA88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0671C0-4FC0-46B4-A53F-A549873BE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43B98-9BE4-4D9C-9B12-8255C4F540EC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627F5E-F998-41DB-8469-B322BE84F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B2AD0D-0FE4-42BE-A98A-2AD120AFA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4FEDF-B748-4CEB-B343-3F4EBCFD7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461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004CEE-4C77-4C60-A740-12677DDC5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43B98-9BE4-4D9C-9B12-8255C4F540EC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219633-E4E6-4CE4-BE4F-F0745C8D5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4CF9A7-AFE1-4F0B-BF48-90D20FA98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4FEDF-B748-4CEB-B343-3F4EBCFD7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547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862B8-3324-47D2-8164-A45FBE9BB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A1AA3-C1A6-4565-8A7B-4A645A671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2276CC-4B3E-4259-8644-369961C09A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D9ED1-0D14-42F5-B6CD-7D1F31F32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43B98-9BE4-4D9C-9B12-8255C4F540EC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CCDFCC-E092-4E8C-B32C-BDFAD7601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299784-43EE-46EA-BFAA-32395AC04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4FEDF-B748-4CEB-B343-3F4EBCFD7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611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C8525-8A4A-43C9-88CD-EE80A9835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95DD4A-D428-4B69-B911-341AD27F9D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1F5827-53CC-4324-8470-E7358B06D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F35FDB-13DA-4BCB-B2BC-D56C0F68C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43B98-9BE4-4D9C-9B12-8255C4F540EC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F74E00-8C6B-4438-BEA6-BF12C518C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02690E-DC93-46A1-A18A-3B2C701A7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4FEDF-B748-4CEB-B343-3F4EBCFD7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207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8BD093-D141-4CEE-AF8D-378986A11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4189F8-3AE0-4C72-91FE-4D0CF50913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878706-52B3-4A83-B661-CF9BB1E96A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43B98-9BE4-4D9C-9B12-8255C4F540EC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35130-1CFA-42FB-9B5B-32E34CA853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CA57D-CE89-40BB-9F97-326411E8D0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4FEDF-B748-4CEB-B343-3F4EBCFD7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87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3" indent="-228603" algn="l" defTabSz="91441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8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4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0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6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7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3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8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0F0D81F-6B41-4AC4-B6AB-37208DC29E98}"/>
              </a:ext>
            </a:extLst>
          </p:cNvPr>
          <p:cNvSpPr/>
          <p:nvPr/>
        </p:nvSpPr>
        <p:spPr>
          <a:xfrm>
            <a:off x="56267" y="345978"/>
            <a:ext cx="1350499" cy="705139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Execute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program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2E3EB3B-DE7D-4D46-B22F-85AC7214BAAC}"/>
              </a:ext>
            </a:extLst>
          </p:cNvPr>
          <p:cNvSpPr/>
          <p:nvPr/>
        </p:nvSpPr>
        <p:spPr>
          <a:xfrm>
            <a:off x="1692808" y="349938"/>
            <a:ext cx="1350499" cy="705139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Text Prints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To Terminal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BBC526F-7F05-403A-B921-3F7797416AE8}"/>
              </a:ext>
            </a:extLst>
          </p:cNvPr>
          <p:cNvSpPr/>
          <p:nvPr/>
        </p:nvSpPr>
        <p:spPr>
          <a:xfrm>
            <a:off x="3329349" y="335870"/>
            <a:ext cx="1350499" cy="705139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Random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Word Generated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82595B7-2C8F-4C3B-ABF5-2DE1BF38F137}"/>
              </a:ext>
            </a:extLst>
          </p:cNvPr>
          <p:cNvSpPr/>
          <p:nvPr/>
        </p:nvSpPr>
        <p:spPr>
          <a:xfrm>
            <a:off x="4962373" y="363163"/>
            <a:ext cx="1350499" cy="66325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User Prompt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Enter Letter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C3480B7-059F-4462-B3A9-20F783FF120A}"/>
              </a:ext>
            </a:extLst>
          </p:cNvPr>
          <p:cNvSpPr/>
          <p:nvPr/>
        </p:nvSpPr>
        <p:spPr>
          <a:xfrm>
            <a:off x="6782969" y="2591972"/>
            <a:ext cx="1350499" cy="604911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Yes = Quit Program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43B041F-7083-4C7C-A858-CFCF0D5603E9}"/>
              </a:ext>
            </a:extLst>
          </p:cNvPr>
          <p:cNvSpPr/>
          <p:nvPr/>
        </p:nvSpPr>
        <p:spPr>
          <a:xfrm>
            <a:off x="6782968" y="1435492"/>
            <a:ext cx="1350499" cy="604911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No – generate Error Message</a:t>
            </a:r>
          </a:p>
        </p:txBody>
      </p:sp>
      <p:sp>
        <p:nvSpPr>
          <p:cNvPr id="3" name="Diamond 2">
            <a:extLst>
              <a:ext uri="{FF2B5EF4-FFF2-40B4-BE49-F238E27FC236}">
                <a16:creationId xmlns:a16="http://schemas.microsoft.com/office/drawing/2014/main" id="{C0028B79-B772-4270-B9BF-8F07E58F3560}"/>
              </a:ext>
            </a:extLst>
          </p:cNvPr>
          <p:cNvSpPr/>
          <p:nvPr/>
        </p:nvSpPr>
        <p:spPr>
          <a:xfrm>
            <a:off x="5050296" y="1787179"/>
            <a:ext cx="1181686" cy="85812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Valid entry?</a:t>
            </a:r>
          </a:p>
        </p:txBody>
      </p:sp>
      <p:sp>
        <p:nvSpPr>
          <p:cNvPr id="70" name="Diamond 69">
            <a:extLst>
              <a:ext uri="{FF2B5EF4-FFF2-40B4-BE49-F238E27FC236}">
                <a16:creationId xmlns:a16="http://schemas.microsoft.com/office/drawing/2014/main" id="{8886867F-421C-4545-8538-180654FF493B}"/>
              </a:ext>
            </a:extLst>
          </p:cNvPr>
          <p:cNvSpPr/>
          <p:nvPr/>
        </p:nvSpPr>
        <p:spPr>
          <a:xfrm>
            <a:off x="5043264" y="3168747"/>
            <a:ext cx="1181686" cy="85812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Typed</a:t>
            </a:r>
          </a:p>
          <a:p>
            <a:pPr algn="ctr"/>
            <a:r>
              <a:rPr lang="en-US" sz="1200" dirty="0"/>
              <a:t>Quit?</a:t>
            </a:r>
          </a:p>
        </p:txBody>
      </p:sp>
      <p:sp>
        <p:nvSpPr>
          <p:cNvPr id="71" name="Diamond 70">
            <a:extLst>
              <a:ext uri="{FF2B5EF4-FFF2-40B4-BE49-F238E27FC236}">
                <a16:creationId xmlns:a16="http://schemas.microsoft.com/office/drawing/2014/main" id="{76BA3541-F616-4576-9C27-AA68C0239747}"/>
              </a:ext>
            </a:extLst>
          </p:cNvPr>
          <p:cNvSpPr/>
          <p:nvPr/>
        </p:nvSpPr>
        <p:spPr>
          <a:xfrm>
            <a:off x="4855702" y="4411126"/>
            <a:ext cx="1549785" cy="74790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Letter correct?</a:t>
            </a:r>
          </a:p>
        </p:txBody>
      </p:sp>
      <p:sp>
        <p:nvSpPr>
          <p:cNvPr id="75" name="Diamond 74">
            <a:extLst>
              <a:ext uri="{FF2B5EF4-FFF2-40B4-BE49-F238E27FC236}">
                <a16:creationId xmlns:a16="http://schemas.microsoft.com/office/drawing/2014/main" id="{4A269D30-BC58-4A51-8A81-620046C51390}"/>
              </a:ext>
            </a:extLst>
          </p:cNvPr>
          <p:cNvSpPr/>
          <p:nvPr/>
        </p:nvSpPr>
        <p:spPr>
          <a:xfrm>
            <a:off x="1786586" y="5914307"/>
            <a:ext cx="1659989" cy="85812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Word complete?</a:t>
            </a:r>
          </a:p>
        </p:txBody>
      </p:sp>
      <p:sp>
        <p:nvSpPr>
          <p:cNvPr id="78" name="Diamond 77">
            <a:extLst>
              <a:ext uri="{FF2B5EF4-FFF2-40B4-BE49-F238E27FC236}">
                <a16:creationId xmlns:a16="http://schemas.microsoft.com/office/drawing/2014/main" id="{1201B8A8-9E2E-4AB1-8DC6-7412EE166BDC}"/>
              </a:ext>
            </a:extLst>
          </p:cNvPr>
          <p:cNvSpPr/>
          <p:nvPr/>
        </p:nvSpPr>
        <p:spPr>
          <a:xfrm>
            <a:off x="8764172" y="3621844"/>
            <a:ext cx="1181686" cy="85812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Count Zero?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5219C30-3342-4C67-9DAC-AB573F790E8E}"/>
              </a:ext>
            </a:extLst>
          </p:cNvPr>
          <p:cNvSpPr/>
          <p:nvPr/>
        </p:nvSpPr>
        <p:spPr>
          <a:xfrm>
            <a:off x="6782969" y="3748452"/>
            <a:ext cx="1350499" cy="604911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No = Count Decrement</a:t>
            </a:r>
          </a:p>
        </p:txBody>
      </p:sp>
      <p:sp>
        <p:nvSpPr>
          <p:cNvPr id="7" name="Trapezoid 6">
            <a:extLst>
              <a:ext uri="{FF2B5EF4-FFF2-40B4-BE49-F238E27FC236}">
                <a16:creationId xmlns:a16="http://schemas.microsoft.com/office/drawing/2014/main" id="{385F550D-323E-4422-990C-F722148A0D9F}"/>
              </a:ext>
            </a:extLst>
          </p:cNvPr>
          <p:cNvSpPr/>
          <p:nvPr/>
        </p:nvSpPr>
        <p:spPr>
          <a:xfrm>
            <a:off x="8954085" y="2652054"/>
            <a:ext cx="801859" cy="484746"/>
          </a:xfrm>
          <a:prstGeom prst="trapezoi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3CCB7D02-1AAD-48D5-9CB5-6779DF0FF8E3}"/>
              </a:ext>
            </a:extLst>
          </p:cNvPr>
          <p:cNvSpPr/>
          <p:nvPr/>
        </p:nvSpPr>
        <p:spPr>
          <a:xfrm>
            <a:off x="3015170" y="4664631"/>
            <a:ext cx="1350499" cy="51874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No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58D0357F-1B7D-4056-93E2-89C0D035A93D}"/>
              </a:ext>
            </a:extLst>
          </p:cNvPr>
          <p:cNvSpPr/>
          <p:nvPr/>
        </p:nvSpPr>
        <p:spPr>
          <a:xfrm>
            <a:off x="846401" y="4657010"/>
            <a:ext cx="1350499" cy="51874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Yes – Win!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43362409-28CC-47E5-878F-14052320382C}"/>
              </a:ext>
            </a:extLst>
          </p:cNvPr>
          <p:cNvSpPr/>
          <p:nvPr/>
        </p:nvSpPr>
        <p:spPr>
          <a:xfrm>
            <a:off x="4960616" y="6039412"/>
            <a:ext cx="1350499" cy="604911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Add letter to terminal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BDF24DAB-03DB-4A87-9E0E-BFA8C8A8F192}"/>
              </a:ext>
            </a:extLst>
          </p:cNvPr>
          <p:cNvSpPr/>
          <p:nvPr/>
        </p:nvSpPr>
        <p:spPr>
          <a:xfrm>
            <a:off x="10454633" y="4475867"/>
            <a:ext cx="1350499" cy="604911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Count Zero – Lose!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49C9122D-C17C-472B-B53C-85997EB54F31}"/>
              </a:ext>
            </a:extLst>
          </p:cNvPr>
          <p:cNvCxnSpPr>
            <a:cxnSpLocks/>
            <a:stCxn id="2" idx="3"/>
            <a:endCxn id="64" idx="1"/>
          </p:cNvCxnSpPr>
          <p:nvPr/>
        </p:nvCxnSpPr>
        <p:spPr>
          <a:xfrm>
            <a:off x="1406766" y="698548"/>
            <a:ext cx="286042" cy="39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654933BD-6EC0-419F-86E2-A9AAC71AFFBE}"/>
              </a:ext>
            </a:extLst>
          </p:cNvPr>
          <p:cNvCxnSpPr>
            <a:cxnSpLocks/>
            <a:stCxn id="64" idx="3"/>
            <a:endCxn id="65" idx="1"/>
          </p:cNvCxnSpPr>
          <p:nvPr/>
        </p:nvCxnSpPr>
        <p:spPr>
          <a:xfrm flipV="1">
            <a:off x="3043307" y="688440"/>
            <a:ext cx="286042" cy="140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64EC6857-BB3C-4B0C-9B5C-5F131C2DA858}"/>
              </a:ext>
            </a:extLst>
          </p:cNvPr>
          <p:cNvCxnSpPr>
            <a:cxnSpLocks/>
            <a:stCxn id="65" idx="3"/>
            <a:endCxn id="66" idx="1"/>
          </p:cNvCxnSpPr>
          <p:nvPr/>
        </p:nvCxnSpPr>
        <p:spPr>
          <a:xfrm>
            <a:off x="4679848" y="688440"/>
            <a:ext cx="282525" cy="6350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3000E555-E36A-4A10-B881-937476D85F3F}"/>
              </a:ext>
            </a:extLst>
          </p:cNvPr>
          <p:cNvCxnSpPr>
            <a:cxnSpLocks/>
            <a:stCxn id="66" idx="2"/>
            <a:endCxn id="3" idx="0"/>
          </p:cNvCxnSpPr>
          <p:nvPr/>
        </p:nvCxnSpPr>
        <p:spPr>
          <a:xfrm rot="16200000" flipH="1">
            <a:off x="5259000" y="1405039"/>
            <a:ext cx="760763" cy="35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876EC0A0-2725-40D3-9072-E8E88569AFD3}"/>
              </a:ext>
            </a:extLst>
          </p:cNvPr>
          <p:cNvCxnSpPr>
            <a:stCxn id="3" idx="2"/>
            <a:endCxn id="70" idx="0"/>
          </p:cNvCxnSpPr>
          <p:nvPr/>
        </p:nvCxnSpPr>
        <p:spPr>
          <a:xfrm rot="5400000">
            <a:off x="5375904" y="2903511"/>
            <a:ext cx="523439" cy="70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476E8FFE-16C4-4584-98F1-1694436E209F}"/>
              </a:ext>
            </a:extLst>
          </p:cNvPr>
          <p:cNvCxnSpPr>
            <a:cxnSpLocks/>
            <a:stCxn id="70" idx="2"/>
            <a:endCxn id="71" idx="0"/>
          </p:cNvCxnSpPr>
          <p:nvPr/>
        </p:nvCxnSpPr>
        <p:spPr>
          <a:xfrm rot="5400000">
            <a:off x="5440226" y="4217245"/>
            <a:ext cx="384250" cy="35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B073DB2C-6F4A-42AE-9792-1F6BEC7AEF08}"/>
              </a:ext>
            </a:extLst>
          </p:cNvPr>
          <p:cNvCxnSpPr>
            <a:cxnSpLocks/>
            <a:stCxn id="71" idx="2"/>
            <a:endCxn id="86" idx="0"/>
          </p:cNvCxnSpPr>
          <p:nvPr/>
        </p:nvCxnSpPr>
        <p:spPr>
          <a:xfrm rot="16200000" flipH="1">
            <a:off x="5193042" y="5596587"/>
            <a:ext cx="880377" cy="527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741D77B3-96D8-4504-8D91-3A6C74865D63}"/>
              </a:ext>
            </a:extLst>
          </p:cNvPr>
          <p:cNvCxnSpPr>
            <a:stCxn id="3" idx="3"/>
            <a:endCxn id="69" idx="1"/>
          </p:cNvCxnSpPr>
          <p:nvPr/>
        </p:nvCxnSpPr>
        <p:spPr>
          <a:xfrm flipV="1">
            <a:off x="6231982" y="1737948"/>
            <a:ext cx="550986" cy="4782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1462D5CF-EB23-4608-A2F7-BFECD26D7044}"/>
              </a:ext>
            </a:extLst>
          </p:cNvPr>
          <p:cNvCxnSpPr>
            <a:stCxn id="70" idx="3"/>
            <a:endCxn id="67" idx="1"/>
          </p:cNvCxnSpPr>
          <p:nvPr/>
        </p:nvCxnSpPr>
        <p:spPr>
          <a:xfrm flipV="1">
            <a:off x="6224950" y="2894428"/>
            <a:ext cx="558019" cy="70338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D15B099D-9CF2-4D00-A64E-8D0E10FFE886}"/>
              </a:ext>
            </a:extLst>
          </p:cNvPr>
          <p:cNvCxnSpPr>
            <a:cxnSpLocks/>
            <a:stCxn id="71" idx="3"/>
            <a:endCxn id="80" idx="1"/>
          </p:cNvCxnSpPr>
          <p:nvPr/>
        </p:nvCxnSpPr>
        <p:spPr>
          <a:xfrm flipV="1">
            <a:off x="6405487" y="4050908"/>
            <a:ext cx="377482" cy="73417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EADF41D7-2E40-4732-A5C1-55C3FB6D7457}"/>
              </a:ext>
            </a:extLst>
          </p:cNvPr>
          <p:cNvCxnSpPr>
            <a:stCxn id="80" idx="3"/>
            <a:endCxn id="78" idx="1"/>
          </p:cNvCxnSpPr>
          <p:nvPr/>
        </p:nvCxnSpPr>
        <p:spPr>
          <a:xfrm>
            <a:off x="8133468" y="4050908"/>
            <a:ext cx="630704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or: Elbow 115">
            <a:extLst>
              <a:ext uri="{FF2B5EF4-FFF2-40B4-BE49-F238E27FC236}">
                <a16:creationId xmlns:a16="http://schemas.microsoft.com/office/drawing/2014/main" id="{8F8149BD-D880-4C2D-B0AD-B2483597A54E}"/>
              </a:ext>
            </a:extLst>
          </p:cNvPr>
          <p:cNvCxnSpPr>
            <a:stCxn id="78" idx="3"/>
            <a:endCxn id="91" idx="1"/>
          </p:cNvCxnSpPr>
          <p:nvPr/>
        </p:nvCxnSpPr>
        <p:spPr>
          <a:xfrm>
            <a:off x="9945858" y="4050909"/>
            <a:ext cx="508775" cy="7274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id="{7EA4446C-916D-40BE-8A53-EAAE2BC4579A}"/>
              </a:ext>
            </a:extLst>
          </p:cNvPr>
          <p:cNvCxnSpPr>
            <a:stCxn id="67" idx="3"/>
            <a:endCxn id="7" idx="1"/>
          </p:cNvCxnSpPr>
          <p:nvPr/>
        </p:nvCxnSpPr>
        <p:spPr>
          <a:xfrm flipV="1">
            <a:off x="8133468" y="2894427"/>
            <a:ext cx="881210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>
            <a:extLst>
              <a:ext uri="{FF2B5EF4-FFF2-40B4-BE49-F238E27FC236}">
                <a16:creationId xmlns:a16="http://schemas.microsoft.com/office/drawing/2014/main" id="{EA68BF21-5ACC-48EE-9C44-55530BDFD891}"/>
              </a:ext>
            </a:extLst>
          </p:cNvPr>
          <p:cNvSpPr/>
          <p:nvPr/>
        </p:nvSpPr>
        <p:spPr>
          <a:xfrm>
            <a:off x="10445261" y="3290664"/>
            <a:ext cx="1350499" cy="604911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Count not Zero</a:t>
            </a:r>
          </a:p>
        </p:txBody>
      </p: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728713B0-F1EE-4425-B3E6-51E29F71AC69}"/>
              </a:ext>
            </a:extLst>
          </p:cNvPr>
          <p:cNvCxnSpPr>
            <a:stCxn id="78" idx="3"/>
            <a:endCxn id="128" idx="1"/>
          </p:cNvCxnSpPr>
          <p:nvPr/>
        </p:nvCxnSpPr>
        <p:spPr>
          <a:xfrm flipV="1">
            <a:off x="9945858" y="3593120"/>
            <a:ext cx="499403" cy="4577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or: Elbow 131">
            <a:extLst>
              <a:ext uri="{FF2B5EF4-FFF2-40B4-BE49-F238E27FC236}">
                <a16:creationId xmlns:a16="http://schemas.microsoft.com/office/drawing/2014/main" id="{49E849CE-17A5-46E5-AF0B-DD83CFF07373}"/>
              </a:ext>
            </a:extLst>
          </p:cNvPr>
          <p:cNvCxnSpPr>
            <a:cxnSpLocks/>
            <a:stCxn id="128" idx="0"/>
            <a:endCxn id="66" idx="3"/>
          </p:cNvCxnSpPr>
          <p:nvPr/>
        </p:nvCxnSpPr>
        <p:spPr>
          <a:xfrm rot="16200000" flipV="1">
            <a:off x="7418755" y="-411093"/>
            <a:ext cx="2595874" cy="4807639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or: Elbow 133">
            <a:extLst>
              <a:ext uri="{FF2B5EF4-FFF2-40B4-BE49-F238E27FC236}">
                <a16:creationId xmlns:a16="http://schemas.microsoft.com/office/drawing/2014/main" id="{B688694D-236E-4918-89C1-6B5FF5284DE9}"/>
              </a:ext>
            </a:extLst>
          </p:cNvPr>
          <p:cNvCxnSpPr>
            <a:cxnSpLocks/>
            <a:stCxn id="69" idx="0"/>
            <a:endCxn id="66" idx="3"/>
          </p:cNvCxnSpPr>
          <p:nvPr/>
        </p:nvCxnSpPr>
        <p:spPr>
          <a:xfrm rot="16200000" flipV="1">
            <a:off x="6515194" y="492468"/>
            <a:ext cx="740702" cy="1145346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or: Elbow 135">
            <a:extLst>
              <a:ext uri="{FF2B5EF4-FFF2-40B4-BE49-F238E27FC236}">
                <a16:creationId xmlns:a16="http://schemas.microsoft.com/office/drawing/2014/main" id="{33243F22-6FD9-4FB8-AF24-03B44EAF4594}"/>
              </a:ext>
            </a:extLst>
          </p:cNvPr>
          <p:cNvCxnSpPr>
            <a:stCxn id="86" idx="1"/>
            <a:endCxn id="75" idx="3"/>
          </p:cNvCxnSpPr>
          <p:nvPr/>
        </p:nvCxnSpPr>
        <p:spPr>
          <a:xfrm rot="10800000" flipV="1">
            <a:off x="3446576" y="6341868"/>
            <a:ext cx="1514041" cy="15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or: Elbow 137">
            <a:extLst>
              <a:ext uri="{FF2B5EF4-FFF2-40B4-BE49-F238E27FC236}">
                <a16:creationId xmlns:a16="http://schemas.microsoft.com/office/drawing/2014/main" id="{F574E84B-3677-4F0F-933D-93889849DD35}"/>
              </a:ext>
            </a:extLst>
          </p:cNvPr>
          <p:cNvCxnSpPr>
            <a:cxnSpLocks/>
            <a:stCxn id="75" idx="0"/>
            <a:endCxn id="84" idx="2"/>
          </p:cNvCxnSpPr>
          <p:nvPr/>
        </p:nvCxnSpPr>
        <p:spPr>
          <a:xfrm rot="16200000" flipV="1">
            <a:off x="1699838" y="4997564"/>
            <a:ext cx="738557" cy="10949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AD2727A0-EDD0-4A4A-A625-CE9A4CED6686}"/>
              </a:ext>
            </a:extLst>
          </p:cNvPr>
          <p:cNvCxnSpPr>
            <a:cxnSpLocks/>
            <a:stCxn id="75" idx="0"/>
            <a:endCxn id="82" idx="2"/>
          </p:cNvCxnSpPr>
          <p:nvPr/>
        </p:nvCxnSpPr>
        <p:spPr>
          <a:xfrm rot="5400000" flipH="1" flipV="1">
            <a:off x="2788032" y="5011920"/>
            <a:ext cx="730936" cy="10738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5E6D5AFE-F545-457F-9372-0DFF23195C2F}"/>
              </a:ext>
            </a:extLst>
          </p:cNvPr>
          <p:cNvCxnSpPr>
            <a:cxnSpLocks/>
            <a:stCxn id="84" idx="0"/>
            <a:endCxn id="65" idx="2"/>
          </p:cNvCxnSpPr>
          <p:nvPr/>
        </p:nvCxnSpPr>
        <p:spPr>
          <a:xfrm rot="5400000" flipH="1" flipV="1">
            <a:off x="955125" y="1607536"/>
            <a:ext cx="3616001" cy="2482948"/>
          </a:xfrm>
          <a:prstGeom prst="bentConnector3">
            <a:avLst>
              <a:gd name="adj1" fmla="val 9279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or: Elbow 144">
            <a:extLst>
              <a:ext uri="{FF2B5EF4-FFF2-40B4-BE49-F238E27FC236}">
                <a16:creationId xmlns:a16="http://schemas.microsoft.com/office/drawing/2014/main" id="{06CA1347-EF7A-4BB7-ABE2-13265014DDCB}"/>
              </a:ext>
            </a:extLst>
          </p:cNvPr>
          <p:cNvCxnSpPr>
            <a:cxnSpLocks/>
            <a:stCxn id="82" idx="0"/>
            <a:endCxn id="66" idx="2"/>
          </p:cNvCxnSpPr>
          <p:nvPr/>
        </p:nvCxnSpPr>
        <p:spPr>
          <a:xfrm rot="5400000" flipH="1" flipV="1">
            <a:off x="2844914" y="1871923"/>
            <a:ext cx="3638215" cy="1947203"/>
          </a:xfrm>
          <a:prstGeom prst="bentConnector3">
            <a:avLst>
              <a:gd name="adj1" fmla="val 8828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ectangle 158">
            <a:extLst>
              <a:ext uri="{FF2B5EF4-FFF2-40B4-BE49-F238E27FC236}">
                <a16:creationId xmlns:a16="http://schemas.microsoft.com/office/drawing/2014/main" id="{A18140FE-B409-47FD-B53E-5204236B3871}"/>
              </a:ext>
            </a:extLst>
          </p:cNvPr>
          <p:cNvSpPr/>
          <p:nvPr/>
        </p:nvSpPr>
        <p:spPr>
          <a:xfrm>
            <a:off x="5373855" y="2766348"/>
            <a:ext cx="553329" cy="199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yes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782D52B6-02A3-4073-B33C-74FD3AE08525}"/>
              </a:ext>
            </a:extLst>
          </p:cNvPr>
          <p:cNvSpPr/>
          <p:nvPr/>
        </p:nvSpPr>
        <p:spPr>
          <a:xfrm>
            <a:off x="5383232" y="4086357"/>
            <a:ext cx="553329" cy="199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No</a:t>
            </a: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0CB98C31-5957-4598-B73D-A12C4C8D7125}"/>
              </a:ext>
            </a:extLst>
          </p:cNvPr>
          <p:cNvSpPr/>
          <p:nvPr/>
        </p:nvSpPr>
        <p:spPr>
          <a:xfrm>
            <a:off x="5387919" y="5409915"/>
            <a:ext cx="553329" cy="199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yes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CE0C5289-FA40-400A-8F49-82DB859C2138}"/>
              </a:ext>
            </a:extLst>
          </p:cNvPr>
          <p:cNvSpPr/>
          <p:nvPr/>
        </p:nvSpPr>
        <p:spPr>
          <a:xfrm>
            <a:off x="6269494" y="1849602"/>
            <a:ext cx="553329" cy="199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No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4B16DB6C-AD8E-46E5-9924-D09497B2BC47}"/>
              </a:ext>
            </a:extLst>
          </p:cNvPr>
          <p:cNvSpPr/>
          <p:nvPr/>
        </p:nvSpPr>
        <p:spPr>
          <a:xfrm>
            <a:off x="6274181" y="3123733"/>
            <a:ext cx="553329" cy="199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yes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904FDB8B-0705-4D42-A200-906649CE7375}"/>
              </a:ext>
            </a:extLst>
          </p:cNvPr>
          <p:cNvSpPr/>
          <p:nvPr/>
        </p:nvSpPr>
        <p:spPr>
          <a:xfrm>
            <a:off x="6311705" y="4442750"/>
            <a:ext cx="553329" cy="199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No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0D5DD55E-3062-4A40-9991-BC522AA9256D}"/>
              </a:ext>
            </a:extLst>
          </p:cNvPr>
          <p:cNvSpPr/>
          <p:nvPr/>
        </p:nvSpPr>
        <p:spPr>
          <a:xfrm>
            <a:off x="9945858" y="4318050"/>
            <a:ext cx="553329" cy="199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yes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0F45B61F-6D76-445E-92B6-D9D685276AF4}"/>
              </a:ext>
            </a:extLst>
          </p:cNvPr>
          <p:cNvSpPr/>
          <p:nvPr/>
        </p:nvSpPr>
        <p:spPr>
          <a:xfrm>
            <a:off x="9945858" y="3674519"/>
            <a:ext cx="553329" cy="199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No</a:t>
            </a:r>
          </a:p>
        </p:txBody>
      </p:sp>
      <p:cxnSp>
        <p:nvCxnSpPr>
          <p:cNvPr id="186" name="Connector: Elbow 185">
            <a:extLst>
              <a:ext uri="{FF2B5EF4-FFF2-40B4-BE49-F238E27FC236}">
                <a16:creationId xmlns:a16="http://schemas.microsoft.com/office/drawing/2014/main" id="{5B8A4671-DBE0-4362-B7FE-4369447BFBF6}"/>
              </a:ext>
            </a:extLst>
          </p:cNvPr>
          <p:cNvCxnSpPr>
            <a:cxnSpLocks/>
            <a:stCxn id="91" idx="3"/>
            <a:endCxn id="65" idx="0"/>
          </p:cNvCxnSpPr>
          <p:nvPr/>
        </p:nvCxnSpPr>
        <p:spPr>
          <a:xfrm flipH="1" flipV="1">
            <a:off x="4004599" y="335870"/>
            <a:ext cx="7800533" cy="4442453"/>
          </a:xfrm>
          <a:prstGeom prst="bentConnector4">
            <a:avLst>
              <a:gd name="adj1" fmla="val -2931"/>
              <a:gd name="adj2" fmla="val 10514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5865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</TotalTime>
  <Words>67</Words>
  <Application>Microsoft Office PowerPoint</Application>
  <PresentationFormat>Widescreen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Norita Sieffert</dc:creator>
  <cp:lastModifiedBy>Norita Sieffert</cp:lastModifiedBy>
  <cp:revision>12</cp:revision>
  <dcterms:created xsi:type="dcterms:W3CDTF">2020-07-09T23:07:02Z</dcterms:created>
  <dcterms:modified xsi:type="dcterms:W3CDTF">2020-07-10T00:41:25Z</dcterms:modified>
</cp:coreProperties>
</file>