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355" r:id="rId2"/>
    <p:sldId id="331" r:id="rId3"/>
    <p:sldId id="352" r:id="rId4"/>
    <p:sldId id="332" r:id="rId5"/>
    <p:sldId id="335" r:id="rId6"/>
    <p:sldId id="347" r:id="rId7"/>
    <p:sldId id="348" r:id="rId8"/>
    <p:sldId id="346" r:id="rId9"/>
    <p:sldId id="349" r:id="rId10"/>
    <p:sldId id="337" r:id="rId11"/>
    <p:sldId id="342" r:id="rId12"/>
    <p:sldId id="333" r:id="rId13"/>
    <p:sldId id="345" r:id="rId14"/>
    <p:sldId id="336" r:id="rId15"/>
    <p:sldId id="351" r:id="rId16"/>
    <p:sldId id="344" r:id="rId17"/>
    <p:sldId id="334" r:id="rId18"/>
    <p:sldId id="350" r:id="rId19"/>
    <p:sldId id="338" r:id="rId20"/>
    <p:sldId id="340" r:id="rId21"/>
    <p:sldId id="341" r:id="rId22"/>
    <p:sldId id="343" r:id="rId23"/>
    <p:sldId id="339" r:id="rId24"/>
    <p:sldId id="354" r:id="rId25"/>
    <p:sldId id="35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7BEB7-B430-4EE0-A3B9-53FF4D2A08F1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0CD14-2F8E-4599-AEEF-1F38CC3754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588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ACC5-9C81-4A3C-9C30-177A9FF1ED3C}" type="datetime1">
              <a:rPr lang="en-GB" smtClean="0"/>
              <a:t>24/11/2016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95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FE36-DA11-4699-A771-28A1F12A4E84}" type="datetime1">
              <a:rPr lang="en-GB" smtClean="0"/>
              <a:t>24/11/2016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999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8CA4-88D4-4C80-985B-1FFAD6228E03}" type="datetime1">
              <a:rPr lang="en-GB" smtClean="0"/>
              <a:t>24/11/2016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81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8E67-647B-46AF-BE98-140F84A64BAA}" type="datetime1">
              <a:rPr lang="en-GB" smtClean="0"/>
              <a:t>24/11/2016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D4AE-FF1F-41E6-B021-DD203D067FE5}" type="datetime1">
              <a:rPr lang="en-GB" smtClean="0"/>
              <a:t>24/11/2016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99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B580D-FEFC-4441-98C5-5CD2A30A26A6}" type="datetime1">
              <a:rPr lang="en-GB" smtClean="0"/>
              <a:t>24/11/2016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76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1C3B-024E-4773-AE64-C83383E25150}" type="datetime1">
              <a:rPr lang="en-GB" smtClean="0"/>
              <a:t>24/11/2016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75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BAE6-5E63-4D70-B1C4-FA9EE041B05C}" type="datetime1">
              <a:rPr lang="en-GB" smtClean="0"/>
              <a:t>24/11/2016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17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2C7F-2B74-47CD-8C12-5CD9464413F2}" type="datetime1">
              <a:rPr lang="en-GB" smtClean="0"/>
              <a:t>24/11/2016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43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9627-698F-4D5A-801D-4E20457CF43F}" type="datetime1">
              <a:rPr lang="en-GB" smtClean="0"/>
              <a:t>24/11/2016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76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5127-2864-4747-A6D6-6ECD9B86BD31}" type="datetime1">
              <a:rPr lang="en-GB" smtClean="0"/>
              <a:t>24/11/2016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75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DF90D-B507-46AB-9E29-EA5249D99FE6}" type="datetime1">
              <a:rPr lang="en-GB" smtClean="0"/>
              <a:t>24/11/2016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BE660-3FB8-4F39-B090-6A019F1CE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13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MQTT DEMO 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Hadrihl // hadrihilmi@gmail.com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62" y="5029870"/>
            <a:ext cx="4333875" cy="10166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6052" y="5861828"/>
            <a:ext cx="335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kern="400" spc="1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School of Computer Science</a:t>
            </a:r>
            <a:endParaRPr lang="en-GB" b="1" kern="400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10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Broker IP Address in </a:t>
            </a:r>
            <a:r>
              <a:rPr lang="en-US" b="1" u="sng" dirty="0"/>
              <a:t>broker-mongodb.js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10</a:t>
            </a:fld>
            <a:endParaRPr lang="en-GB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0700"/>
            <a:ext cx="7785029" cy="4975650"/>
          </a:xfrm>
        </p:spPr>
      </p:pic>
      <p:sp>
        <p:nvSpPr>
          <p:cNvPr id="9" name="Right Arrow 8"/>
          <p:cNvSpPr/>
          <p:nvPr/>
        </p:nvSpPr>
        <p:spPr>
          <a:xfrm rot="10800000">
            <a:off x="4405891" y="3331197"/>
            <a:ext cx="854266" cy="53732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34123" y="2938142"/>
            <a:ext cx="3043692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p/s: Make sure to set IP for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broker-mongodb.js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accordingly to your PC IP (run ipconfig 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00877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 dependencies: </a:t>
            </a:r>
            <a:r>
              <a:rPr lang="en-US" b="1" u="sng" dirty="0"/>
              <a:t>broker-mongodb.js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11</a:t>
            </a:fld>
            <a:endParaRPr lang="en-GB"/>
          </a:p>
        </p:txBody>
      </p:sp>
      <p:pic>
        <p:nvPicPr>
          <p:cNvPr id="8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63566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31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b="1" u="sng" dirty="0"/>
              <a:t>broker-mongodb.js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12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281738" cy="430004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049" y="2406159"/>
            <a:ext cx="3686689" cy="1286054"/>
          </a:xfrm>
        </p:spPr>
      </p:pic>
      <p:sp>
        <p:nvSpPr>
          <p:cNvPr id="10" name="TextBox 9"/>
          <p:cNvSpPr txBox="1"/>
          <p:nvPr/>
        </p:nvSpPr>
        <p:spPr>
          <a:xfrm>
            <a:off x="7807547" y="3692213"/>
            <a:ext cx="30436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p/s: Windows might asks you (prompt) to allow Firewall access, so kindly allow it. Notice that Broker (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broker-mongodb.js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runs on port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1883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95546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Verify: </a:t>
            </a:r>
            <a:r>
              <a:rPr lang="en-US" b="1" u="sng" dirty="0"/>
              <a:t>broker-mongodb.js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13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7394517" y="2377240"/>
            <a:ext cx="44117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Broker use MongoDB to store the data. ESTABLISHED means broker is hooked up to MongoDB now.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94518" y="3803522"/>
            <a:ext cx="44117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Broker is ready to receive connection from either SN (Sensor Node,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mqtt-sn.js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or client (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mqtt-client.js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348927" cy="4351338"/>
          </a:xfrm>
        </p:spPr>
      </p:pic>
      <p:sp>
        <p:nvSpPr>
          <p:cNvPr id="7" name="Right Arrow 6"/>
          <p:cNvSpPr/>
          <p:nvPr/>
        </p:nvSpPr>
        <p:spPr>
          <a:xfrm rot="10800000">
            <a:off x="6540251" y="2691824"/>
            <a:ext cx="854266" cy="53732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6540252" y="3968238"/>
            <a:ext cx="854266" cy="53732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06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b="1" u="sng" dirty="0"/>
              <a:t>mqtt-client.js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077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Broker IP Address in </a:t>
            </a:r>
            <a:r>
              <a:rPr lang="en-US" b="1" u="sng" dirty="0"/>
              <a:t>mqtt-client.js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8772"/>
            <a:ext cx="7772400" cy="496757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15</a:t>
            </a:fld>
            <a:endParaRPr lang="en-GB"/>
          </a:p>
        </p:txBody>
      </p:sp>
      <p:sp>
        <p:nvSpPr>
          <p:cNvPr id="7" name="Right Arrow 6"/>
          <p:cNvSpPr/>
          <p:nvPr/>
        </p:nvSpPr>
        <p:spPr>
          <a:xfrm rot="10800000">
            <a:off x="5895326" y="2294248"/>
            <a:ext cx="854266" cy="53732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23558" y="1901193"/>
            <a:ext cx="3043692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p/s: Make sure to set IP for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mqtt-client.js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accordingly to your PC IP (run ipconfig 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96670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 dependencies: </a:t>
            </a:r>
            <a:r>
              <a:rPr lang="en-US" b="1" u="sng" dirty="0"/>
              <a:t>mqtt-client.js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356669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177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b="1" u="sng" dirty="0"/>
              <a:t>mqtt-client.js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368170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17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759670" y="5510429"/>
            <a:ext cx="8672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p/s: When you run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mqtt-client.js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your broker (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broker-mongodb.js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will immediately receives the connection. </a:t>
            </a:r>
          </a:p>
        </p:txBody>
      </p:sp>
    </p:spTree>
    <p:extLst>
      <p:ext uri="{BB962C8B-B14F-4D97-AF65-F5344CB8AC3E}">
        <p14:creationId xmlns:p14="http://schemas.microsoft.com/office/powerpoint/2010/main" val="902082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Verify: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356669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18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352908" y="2354900"/>
            <a:ext cx="44117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Broker received connection from client (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mqtt-client.js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p/s: To make it real, you may setup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mqtt-client.js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on other PC. </a:t>
            </a:r>
          </a:p>
        </p:txBody>
      </p:sp>
      <p:sp>
        <p:nvSpPr>
          <p:cNvPr id="8" name="Right Arrow 7"/>
          <p:cNvSpPr/>
          <p:nvPr/>
        </p:nvSpPr>
        <p:spPr>
          <a:xfrm rot="10800000">
            <a:off x="6419623" y="2496852"/>
            <a:ext cx="854266" cy="53732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59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b="1" u="sng" dirty="0"/>
              <a:t>mqtt-sn.js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82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2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650111" y="692095"/>
            <a:ext cx="290227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protocol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18" y="1478715"/>
            <a:ext cx="7661095" cy="4351338"/>
          </a:xfrm>
        </p:spPr>
      </p:pic>
      <p:grpSp>
        <p:nvGrpSpPr>
          <p:cNvPr id="15" name="Group 14"/>
          <p:cNvGrpSpPr/>
          <p:nvPr/>
        </p:nvGrpSpPr>
        <p:grpSpPr>
          <a:xfrm>
            <a:off x="8610600" y="606559"/>
            <a:ext cx="2944139" cy="925987"/>
            <a:chOff x="8472547" y="710365"/>
            <a:chExt cx="2944139" cy="925987"/>
          </a:xfrm>
        </p:grpSpPr>
        <p:sp>
          <p:nvSpPr>
            <p:cNvPr id="10" name="TextBox 9"/>
            <p:cNvSpPr txBox="1"/>
            <p:nvPr/>
          </p:nvSpPr>
          <p:spPr>
            <a:xfrm>
              <a:off x="8472547" y="1174687"/>
              <a:ext cx="29441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MQTT library is available on NPM</a:t>
              </a:r>
            </a:p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https://www.npmjs.com/package/mqtt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890" y="710365"/>
              <a:ext cx="1244338" cy="50071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8610600" y="1690688"/>
            <a:ext cx="3096425" cy="1228551"/>
            <a:chOff x="8472547" y="1862498"/>
            <a:chExt cx="3096425" cy="1228551"/>
          </a:xfrm>
        </p:grpSpPr>
        <p:sp>
          <p:nvSpPr>
            <p:cNvPr id="12" name="TextBox 11"/>
            <p:cNvSpPr txBox="1"/>
            <p:nvPr/>
          </p:nvSpPr>
          <p:spPr>
            <a:xfrm>
              <a:off x="8472547" y="2629384"/>
              <a:ext cx="3096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MQTT Broker:</a:t>
              </a:r>
            </a:p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https://www.npmjs.com/package/mosca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890" y="1862498"/>
              <a:ext cx="647660" cy="7530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8733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</a:t>
            </a:r>
            <a:r>
              <a:rPr lang="en-US" b="1" u="sng" dirty="0"/>
              <a:t>mqtt-sn.js</a:t>
            </a:r>
            <a:r>
              <a:rPr lang="en-US" dirty="0"/>
              <a:t> &amp; </a:t>
            </a:r>
            <a:r>
              <a:rPr lang="en-US" b="1" u="sng" dirty="0" err="1"/>
              <a:t>package.json</a:t>
            </a:r>
            <a:br>
              <a:rPr lang="en-US" dirty="0"/>
            </a:br>
            <a:r>
              <a:rPr lang="en-US" dirty="0"/>
              <a:t>into Galileo/Edison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356669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582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Broker IP Address into </a:t>
            </a:r>
            <a:r>
              <a:rPr lang="en-US" b="1" u="sng" dirty="0"/>
              <a:t>mqtt-sn.js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21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743060" y="2146217"/>
            <a:ext cx="33994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p/s: Access terminal of Galileo/Edison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or SSH) first. You can use vim to edit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mqtt-sn.js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356669" cy="4351338"/>
          </a:xfrm>
        </p:spPr>
      </p:pic>
    </p:spTree>
    <p:extLst>
      <p:ext uri="{BB962C8B-B14F-4D97-AF65-F5344CB8AC3E}">
        <p14:creationId xmlns:p14="http://schemas.microsoft.com/office/powerpoint/2010/main" val="2121935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 dependencies: </a:t>
            </a:r>
            <a:r>
              <a:rPr lang="en-US" b="1" u="sng" dirty="0"/>
              <a:t>mqtt-sn.js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22</a:t>
            </a:fld>
            <a:endParaRPr lang="en-GB"/>
          </a:p>
        </p:txBody>
      </p:sp>
      <p:pic>
        <p:nvPicPr>
          <p:cNvPr id="6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63566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64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b="1" u="sng" dirty="0"/>
              <a:t>mqtt-sn.js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23</a:t>
            </a:fld>
            <a:endParaRPr lang="en-GB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356669" cy="4351338"/>
          </a:xfrm>
        </p:spPr>
      </p:pic>
    </p:spTree>
    <p:extLst>
      <p:ext uri="{BB962C8B-B14F-4D97-AF65-F5344CB8AC3E}">
        <p14:creationId xmlns:p14="http://schemas.microsoft.com/office/powerpoint/2010/main" val="1523229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Verify: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356669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24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441402" y="2500024"/>
            <a:ext cx="3399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p/s: You should be able to see your SN(Sensor Node) connected to broker. </a:t>
            </a:r>
          </a:p>
        </p:txBody>
      </p:sp>
    </p:spTree>
    <p:extLst>
      <p:ext uri="{BB962C8B-B14F-4D97-AF65-F5344CB8AC3E}">
        <p14:creationId xmlns:p14="http://schemas.microsoft.com/office/powerpoint/2010/main" val="3090965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82650"/>
            <a:ext cx="10296675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25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036163" y="2208213"/>
            <a:ext cx="1287532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mqtt-sn.js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78101" y="3838853"/>
            <a:ext cx="162095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mqtt-client.js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19487" y="3654187"/>
            <a:ext cx="2287806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broker-mongodb.js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5640329"/>
            <a:ext cx="4294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Successful deployment </a:t>
            </a:r>
          </a:p>
        </p:txBody>
      </p:sp>
    </p:spTree>
    <p:extLst>
      <p:ext uri="{BB962C8B-B14F-4D97-AF65-F5344CB8AC3E}">
        <p14:creationId xmlns:p14="http://schemas.microsoft.com/office/powerpoint/2010/main" val="269765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setup MQTT Demo 01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https://github.com/usmcs-pdcc/mqtt-demo-01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98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4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650110" y="692095"/>
            <a:ext cx="608853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600" b="1" u="sng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Design&amp;Implementation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680" y="3739382"/>
            <a:ext cx="964863" cy="1277295"/>
          </a:xfrm>
          <a:prstGeom prst="rect">
            <a:avLst/>
          </a:prstGeom>
        </p:spPr>
      </p:pic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08" y="1725825"/>
            <a:ext cx="8904762" cy="1885714"/>
          </a:xfr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401" y="3739382"/>
            <a:ext cx="989148" cy="124456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739382"/>
            <a:ext cx="942381" cy="1125367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3412503" y="2677212"/>
            <a:ext cx="76357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192651" y="2677212"/>
            <a:ext cx="76357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06344" y="523187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mqtt-sn.js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77072" y="5231877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broker-mongodb.js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14111" y="523187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mqtt-client.js</a:t>
            </a:r>
          </a:p>
        </p:txBody>
      </p:sp>
      <p:sp>
        <p:nvSpPr>
          <p:cNvPr id="9" name="Rectangle 8"/>
          <p:cNvSpPr/>
          <p:nvPr/>
        </p:nvSpPr>
        <p:spPr>
          <a:xfrm>
            <a:off x="3940404" y="1690688"/>
            <a:ext cx="5967167" cy="414450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459993" y="1690688"/>
            <a:ext cx="2205290" cy="414450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226865" y="5768198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03506" y="5851476"/>
            <a:ext cx="2318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Galileo/Edison</a:t>
            </a:r>
          </a:p>
        </p:txBody>
      </p:sp>
    </p:spTree>
    <p:extLst>
      <p:ext uri="{BB962C8B-B14F-4D97-AF65-F5344CB8AC3E}">
        <p14:creationId xmlns:p14="http://schemas.microsoft.com/office/powerpoint/2010/main" val="298343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b="1" u="sng" dirty="0"/>
              <a:t>broker-mongodb.js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46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 MongoDB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973143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6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176899" y="6016486"/>
            <a:ext cx="6656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https://www.mongodb.com/download-center#community</a:t>
            </a:r>
          </a:p>
        </p:txBody>
      </p:sp>
    </p:spTree>
    <p:extLst>
      <p:ext uri="{BB962C8B-B14F-4D97-AF65-F5344CB8AC3E}">
        <p14:creationId xmlns:p14="http://schemas.microsoft.com/office/powerpoint/2010/main" val="111542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directory: </a:t>
            </a:r>
            <a:r>
              <a:rPr lang="en-US" b="1" u="sng" dirty="0"/>
              <a:t>C:\data\db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48" y="1981836"/>
            <a:ext cx="4648849" cy="224821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7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096000" y="2500024"/>
            <a:ext cx="39128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Open Command prompt: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mkdir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C:\data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mkdir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C:\data\db</a:t>
            </a:r>
          </a:p>
        </p:txBody>
      </p:sp>
    </p:spTree>
    <p:extLst>
      <p:ext uri="{BB962C8B-B14F-4D97-AF65-F5344CB8AC3E}">
        <p14:creationId xmlns:p14="http://schemas.microsoft.com/office/powerpoint/2010/main" val="2509845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MongoDB (mongod.exe)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3347"/>
            <a:ext cx="6434985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8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71780" y="6048573"/>
            <a:ext cx="7738016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$ "C:\Program Files\MongoDB\Server\3.2\bin\mongod.exe" --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dbpath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"C:\data\db"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17411" y="1934416"/>
            <a:ext cx="3912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MongoDB is successfully running.</a:t>
            </a:r>
          </a:p>
        </p:txBody>
      </p:sp>
    </p:spTree>
    <p:extLst>
      <p:ext uri="{BB962C8B-B14F-4D97-AF65-F5344CB8AC3E}">
        <p14:creationId xmlns:p14="http://schemas.microsoft.com/office/powerpoint/2010/main" val="3513336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Verify: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356669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9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717411" y="1934416"/>
            <a:ext cx="39128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MongoDB ready to receive connection. Please note that by default MongoDB runs on port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27017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8158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2431</TotalTime>
  <Words>638</Words>
  <Application>Microsoft Office PowerPoint</Application>
  <PresentationFormat>Widescreen</PresentationFormat>
  <Paragraphs>107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Wingdings</vt:lpstr>
      <vt:lpstr>Office Theme</vt:lpstr>
      <vt:lpstr>MQTT DEMO 01</vt:lpstr>
      <vt:lpstr>MQTT</vt:lpstr>
      <vt:lpstr>How to setup MQTT Demo 01</vt:lpstr>
      <vt:lpstr>MQTT</vt:lpstr>
      <vt:lpstr>Run broker-mongodb.js</vt:lpstr>
      <vt:lpstr>Download and install MongoDB</vt:lpstr>
      <vt:lpstr>Create directory: C:\data\db</vt:lpstr>
      <vt:lpstr>Run MongoDB (mongod.exe)</vt:lpstr>
      <vt:lpstr>Verify: </vt:lpstr>
      <vt:lpstr>Set Broker IP Address in broker-mongodb.js</vt:lpstr>
      <vt:lpstr>Resolve dependencies: broker-mongodb.js</vt:lpstr>
      <vt:lpstr>Run broker-mongodb.js</vt:lpstr>
      <vt:lpstr>Verify: broker-mongodb.js</vt:lpstr>
      <vt:lpstr>Run mqtt-client.js</vt:lpstr>
      <vt:lpstr>Set Broker IP Address in mqtt-client.js</vt:lpstr>
      <vt:lpstr>Resolve dependencies: mqtt-client.js</vt:lpstr>
      <vt:lpstr>Run mqtt-client.js</vt:lpstr>
      <vt:lpstr>Verify: </vt:lpstr>
      <vt:lpstr>Run mqtt-sn.js</vt:lpstr>
      <vt:lpstr>Transfer mqtt-sn.js &amp; package.json into Galileo/Edison</vt:lpstr>
      <vt:lpstr>Set Broker IP Address into mqtt-sn.js</vt:lpstr>
      <vt:lpstr>Resolve dependencies: mqtt-sn.js</vt:lpstr>
      <vt:lpstr>Run mqtt-sn.js</vt:lpstr>
      <vt:lpstr>Verify: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Intro to Nodejs, SocketIO and Libmraa</dc:title>
  <dc:creator>hadri hilmi</dc:creator>
  <cp:lastModifiedBy>hadri hilmi</cp:lastModifiedBy>
  <cp:revision>105</cp:revision>
  <dcterms:created xsi:type="dcterms:W3CDTF">2016-10-18T22:35:29Z</dcterms:created>
  <dcterms:modified xsi:type="dcterms:W3CDTF">2016-11-23T16:10:51Z</dcterms:modified>
</cp:coreProperties>
</file>