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55" r:id="rId2"/>
    <p:sldId id="331" r:id="rId3"/>
    <p:sldId id="352" r:id="rId4"/>
    <p:sldId id="332" r:id="rId5"/>
    <p:sldId id="347" r:id="rId6"/>
    <p:sldId id="348" r:id="rId7"/>
    <p:sldId id="346" r:id="rId8"/>
    <p:sldId id="349" r:id="rId9"/>
    <p:sldId id="335" r:id="rId10"/>
    <p:sldId id="337" r:id="rId11"/>
    <p:sldId id="342" r:id="rId12"/>
    <p:sldId id="333" r:id="rId13"/>
    <p:sldId id="345" r:id="rId14"/>
    <p:sldId id="336" r:id="rId15"/>
    <p:sldId id="351" r:id="rId16"/>
    <p:sldId id="344" r:id="rId17"/>
    <p:sldId id="334" r:id="rId18"/>
    <p:sldId id="350" r:id="rId19"/>
    <p:sldId id="338" r:id="rId20"/>
    <p:sldId id="340" r:id="rId21"/>
    <p:sldId id="341" r:id="rId22"/>
    <p:sldId id="343" r:id="rId23"/>
    <p:sldId id="339" r:id="rId24"/>
    <p:sldId id="354" r:id="rId25"/>
    <p:sldId id="3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BEB7-B430-4EE0-A3B9-53FF4D2A08F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0CD14-2F8E-4599-AEEF-1F38CC375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8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ACC5-9C81-4A3C-9C30-177A9FF1ED3C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FE36-DA11-4699-A771-28A1F12A4E84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9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CA4-88D4-4C80-985B-1FFAD6228E03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67-647B-46AF-BE98-140F84A64BAA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D4AE-FF1F-41E6-B021-DD203D067FE5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580D-FEFC-4441-98C5-5CD2A30A26A6}" type="datetime1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C3B-024E-4773-AE64-C83383E25150}" type="datetime1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BAE6-5E63-4D70-B1C4-FA9EE041B05C}" type="datetime1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7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C7F-2B74-47CD-8C12-5CD9464413F2}" type="datetime1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9627-698F-4D5A-801D-4E20457CF43F}" type="datetime1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5127-2864-4747-A6D6-6ECD9B86BD31}" type="datetime1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90D-B507-46AB-9E29-EA5249D99FE6}" type="datetime1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DEMO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Hadrihl // hadrihilmi@gmail.com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5029870"/>
            <a:ext cx="4333875" cy="101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6052" y="5861828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kern="400" spc="1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School of Computer Science</a:t>
            </a:r>
            <a:endParaRPr lang="en-GB" b="1" kern="400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0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10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700"/>
            <a:ext cx="7785029" cy="4975650"/>
          </a:xfrm>
        </p:spPr>
      </p:pic>
      <p:sp>
        <p:nvSpPr>
          <p:cNvPr id="9" name="Right Arrow 8"/>
          <p:cNvSpPr/>
          <p:nvPr/>
        </p:nvSpPr>
        <p:spPr>
          <a:xfrm rot="10800000">
            <a:off x="4405891" y="3331197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123" y="2938142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087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11</a:t>
            </a:fld>
            <a:endParaRPr lang="en-GB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81738" cy="4300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49" y="2406159"/>
            <a:ext cx="3686689" cy="1286054"/>
          </a:xfrm>
        </p:spPr>
      </p:pic>
      <p:sp>
        <p:nvSpPr>
          <p:cNvPr id="10" name="TextBox 9"/>
          <p:cNvSpPr txBox="1"/>
          <p:nvPr/>
        </p:nvSpPr>
        <p:spPr>
          <a:xfrm>
            <a:off x="7807547" y="3692213"/>
            <a:ext cx="3043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Windows might asks you (prompt) to allow Firewall access, so kindly allow it. Notice that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1883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5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94517" y="2377240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use MongoDB to store the data. ESTABLISHED means broker is hooked up to MongoDB now.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4518" y="3803522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is ready to receive connection from either SN (Sensor Node,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or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48927" cy="4351338"/>
          </a:xfrm>
        </p:spPr>
      </p:pic>
      <p:sp>
        <p:nvSpPr>
          <p:cNvPr id="7" name="Right Arrow 6"/>
          <p:cNvSpPr/>
          <p:nvPr/>
        </p:nvSpPr>
        <p:spPr>
          <a:xfrm rot="10800000">
            <a:off x="6540251" y="2691824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540252" y="396823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mqtt-client.js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772"/>
            <a:ext cx="7772400" cy="4967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15</a:t>
            </a:fld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5895326" y="229424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3558" y="1901193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667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7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81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59670" y="5510429"/>
            <a:ext cx="867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When you run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your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will immediately receives the connection. </a:t>
            </a:r>
          </a:p>
        </p:txBody>
      </p:sp>
    </p:spTree>
    <p:extLst>
      <p:ext uri="{BB962C8B-B14F-4D97-AF65-F5344CB8AC3E}">
        <p14:creationId xmlns:p14="http://schemas.microsoft.com/office/powerpoint/2010/main" val="90208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2908" y="2354900"/>
            <a:ext cx="4411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received connection from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To make it real, you may setup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other PC. 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419623" y="2496852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1" y="692095"/>
            <a:ext cx="290227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478715"/>
            <a:ext cx="7661095" cy="4351338"/>
          </a:xfrm>
        </p:spPr>
      </p:pic>
      <p:grpSp>
        <p:nvGrpSpPr>
          <p:cNvPr id="15" name="Group 14"/>
          <p:cNvGrpSpPr/>
          <p:nvPr/>
        </p:nvGrpSpPr>
        <p:grpSpPr>
          <a:xfrm>
            <a:off x="8610600" y="606559"/>
            <a:ext cx="2944139" cy="925987"/>
            <a:chOff x="8472547" y="710365"/>
            <a:chExt cx="2944139" cy="925987"/>
          </a:xfrm>
        </p:grpSpPr>
        <p:sp>
          <p:nvSpPr>
            <p:cNvPr id="10" name="TextBox 9"/>
            <p:cNvSpPr txBox="1"/>
            <p:nvPr/>
          </p:nvSpPr>
          <p:spPr>
            <a:xfrm>
              <a:off x="8472547" y="1174687"/>
              <a:ext cx="2944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library is available on NPM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https://www.npmjs.com/package/mqtt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710365"/>
              <a:ext cx="1244338" cy="5007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610600" y="1690688"/>
            <a:ext cx="3096425" cy="1228551"/>
            <a:chOff x="8472547" y="1862498"/>
            <a:chExt cx="3096425" cy="1228551"/>
          </a:xfrm>
        </p:grpSpPr>
        <p:sp>
          <p:nvSpPr>
            <p:cNvPr id="12" name="TextBox 11"/>
            <p:cNvSpPr txBox="1"/>
            <p:nvPr/>
          </p:nvSpPr>
          <p:spPr>
            <a:xfrm>
              <a:off x="8472547" y="2629384"/>
              <a:ext cx="309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Broker: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https://www.npmjs.com/package/mosca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1862498"/>
              <a:ext cx="647660" cy="753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</a:t>
            </a:r>
            <a:r>
              <a:rPr lang="en-US" b="1" u="sng" dirty="0"/>
              <a:t>mqtt-sn.js</a:t>
            </a:r>
            <a:r>
              <a:rPr lang="en-US" dirty="0"/>
              <a:t> &amp; </a:t>
            </a:r>
            <a:r>
              <a:rPr lang="en-US" b="1" u="sng" dirty="0" err="1"/>
              <a:t>package.json</a:t>
            </a:r>
            <a:br>
              <a:rPr lang="en-US" dirty="0"/>
            </a:br>
            <a:r>
              <a:rPr lang="en-US" dirty="0"/>
              <a:t>into Galileo/Edison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8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into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43060" y="2146217"/>
            <a:ext cx="3399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Access terminal of Galileo/Edison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SSH) first. You can use vim to edit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212193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mqtt-sn.js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22</a:t>
            </a:fld>
            <a:endParaRPr lang="en-GB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23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152322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441402" y="2500024"/>
            <a:ext cx="3399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You should be able to see your SN(Sensor Node) connected to broker. </a:t>
            </a:r>
          </a:p>
        </p:txBody>
      </p:sp>
    </p:spTree>
    <p:extLst>
      <p:ext uri="{BB962C8B-B14F-4D97-AF65-F5344CB8AC3E}">
        <p14:creationId xmlns:p14="http://schemas.microsoft.com/office/powerpoint/2010/main" val="309096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650"/>
            <a:ext cx="1029667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36163" y="2208213"/>
            <a:ext cx="12875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101" y="3838853"/>
            <a:ext cx="16209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9487" y="3654187"/>
            <a:ext cx="22878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640329"/>
            <a:ext cx="429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 deployment </a:t>
            </a:r>
          </a:p>
        </p:txBody>
      </p:sp>
    </p:spTree>
    <p:extLst>
      <p:ext uri="{BB962C8B-B14F-4D97-AF65-F5344CB8AC3E}">
        <p14:creationId xmlns:p14="http://schemas.microsoft.com/office/powerpoint/2010/main" val="269765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MQTT Demo 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https://github.com/usmcs-pdcc/mqtt-demo-01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0" y="692095"/>
            <a:ext cx="60885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u="sng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Design&amp;Implementation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0" y="3739382"/>
            <a:ext cx="964863" cy="1277295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8" y="1725825"/>
            <a:ext cx="8904762" cy="1885714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01" y="3739382"/>
            <a:ext cx="989148" cy="1244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39382"/>
            <a:ext cx="942381" cy="112536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412503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92651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6344" y="52318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7072" y="523187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4111" y="52318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0404" y="1690688"/>
            <a:ext cx="5967167" cy="41445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59993" y="1690688"/>
            <a:ext cx="2205290" cy="41445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26865" y="576819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506" y="5851476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Galileo/Edison</a:t>
            </a:r>
          </a:p>
        </p:txBody>
      </p:sp>
    </p:spTree>
    <p:extLst>
      <p:ext uri="{BB962C8B-B14F-4D97-AF65-F5344CB8AC3E}">
        <p14:creationId xmlns:p14="http://schemas.microsoft.com/office/powerpoint/2010/main" val="29834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MongoDB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73143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76899" y="6016486"/>
            <a:ext cx="665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https://www.mongodb.com/download-center#community</a:t>
            </a:r>
          </a:p>
        </p:txBody>
      </p:sp>
    </p:spTree>
    <p:extLst>
      <p:ext uri="{BB962C8B-B14F-4D97-AF65-F5344CB8AC3E}">
        <p14:creationId xmlns:p14="http://schemas.microsoft.com/office/powerpoint/2010/main" val="11154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directory: </a:t>
            </a:r>
            <a:r>
              <a:rPr lang="en-US" b="1" u="sng" dirty="0"/>
              <a:t>C:\data\db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8" y="1981836"/>
            <a:ext cx="4648849" cy="22482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00024"/>
            <a:ext cx="391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Command prompt: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C:\data\db</a:t>
            </a:r>
          </a:p>
        </p:txBody>
      </p:sp>
    </p:spTree>
    <p:extLst>
      <p:ext uri="{BB962C8B-B14F-4D97-AF65-F5344CB8AC3E}">
        <p14:creationId xmlns:p14="http://schemas.microsoft.com/office/powerpoint/2010/main" val="250984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(mongod.exe)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347"/>
            <a:ext cx="643498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80" y="6048573"/>
            <a:ext cx="773801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$ "C:\Program Files\MongoDB\Server\3.2\bin\mongod.exe" --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dbpath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"C:\data\db"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7411" y="1934416"/>
            <a:ext cx="391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is successfully running.</a:t>
            </a:r>
          </a:p>
        </p:txBody>
      </p:sp>
    </p:spTree>
    <p:extLst>
      <p:ext uri="{BB962C8B-B14F-4D97-AF65-F5344CB8AC3E}">
        <p14:creationId xmlns:p14="http://schemas.microsoft.com/office/powerpoint/2010/main" val="351333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411" y="1934416"/>
            <a:ext cx="391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ready to receive connection. Please note that by default MongoDB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27017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638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MQTT DEMO 01</vt:lpstr>
      <vt:lpstr>MQTT</vt:lpstr>
      <vt:lpstr>How to setup MQTT Demo 01</vt:lpstr>
      <vt:lpstr>MQTT</vt:lpstr>
      <vt:lpstr>Download and install MongoDB</vt:lpstr>
      <vt:lpstr>Create directory: C:\data\db</vt:lpstr>
      <vt:lpstr>Run MongoDB (mongod.exe)</vt:lpstr>
      <vt:lpstr>Verify: </vt:lpstr>
      <vt:lpstr>Run broker-mongodb.js</vt:lpstr>
      <vt:lpstr>Set Broker IP Address in broker-mongodb.js</vt:lpstr>
      <vt:lpstr>Resolve dependencies: broker-mongodb.js</vt:lpstr>
      <vt:lpstr>Run broker-mongodb.js</vt:lpstr>
      <vt:lpstr>Verify: broker-mongodb.js</vt:lpstr>
      <vt:lpstr>Run mqtt-client.js</vt:lpstr>
      <vt:lpstr>Set Broker IP Address in mqtt-client.js</vt:lpstr>
      <vt:lpstr>Resolve dependencies: mqtt-client.js</vt:lpstr>
      <vt:lpstr>Run mqtt-client.js</vt:lpstr>
      <vt:lpstr>Verify: </vt:lpstr>
      <vt:lpstr>Run mqtt-sn.js</vt:lpstr>
      <vt:lpstr>Transfer mqtt-sn.js &amp; package.json into Galileo/Edison</vt:lpstr>
      <vt:lpstr>Set Broker IP Address into mqtt-sn.js</vt:lpstr>
      <vt:lpstr>Resolve dependencies: mqtt-sn.js</vt:lpstr>
      <vt:lpstr>Run mqtt-sn.js</vt:lpstr>
      <vt:lpstr>Verify: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 to Nodejs, SocketIO and Libmraa</dc:title>
  <dc:creator>hadri hilmi</dc:creator>
  <cp:lastModifiedBy>hadri hilmi</cp:lastModifiedBy>
  <cp:revision>104</cp:revision>
  <dcterms:created xsi:type="dcterms:W3CDTF">2016-10-18T22:35:29Z</dcterms:created>
  <dcterms:modified xsi:type="dcterms:W3CDTF">2016-11-22T16:55:36Z</dcterms:modified>
</cp:coreProperties>
</file>