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  <p:sldId id="263" r:id="rId5"/>
    <p:sldId id="268" r:id="rId6"/>
    <p:sldId id="266" r:id="rId7"/>
    <p:sldId id="269" r:id="rId8"/>
    <p:sldId id="270" r:id="rId9"/>
    <p:sldId id="275" r:id="rId10"/>
    <p:sldId id="278" r:id="rId11"/>
    <p:sldId id="283" r:id="rId12"/>
    <p:sldId id="279" r:id="rId13"/>
    <p:sldId id="282" r:id="rId14"/>
    <p:sldId id="273" r:id="rId15"/>
    <p:sldId id="271" r:id="rId16"/>
    <p:sldId id="272" r:id="rId17"/>
    <p:sldId id="259" r:id="rId18"/>
    <p:sldId id="260" r:id="rId19"/>
    <p:sldId id="261" r:id="rId20"/>
    <p:sldId id="262" r:id="rId21"/>
    <p:sldId id="264" r:id="rId22"/>
    <p:sldId id="267" r:id="rId23"/>
    <p:sldId id="27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F7F00-8D4B-4A84-BFDE-224CCED154EB}" v="41" dt="2023-07-31T23:41:01.980"/>
    <p1510:client id="{B63A5377-4CC0-1CB1-D40E-171DF29BF7D1}" v="26" dt="2023-07-31T16:10:17.443"/>
    <p1510:client id="{EAF4503D-E004-45D7-AFBE-BC4C6384B810}" v="32" dt="2023-07-31T15:49:32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68099-A641-41A3-B8F7-7A02835BC09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FB48BA-173D-4EC6-AAF6-1626D7D3A242}">
      <dgm:prSet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Boards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B61A7E5-01CB-481D-A5D6-101A3CD1E654}" type="parTrans" cxnId="{982C297E-23A9-4673-9981-40EE444BDFF6}">
      <dgm:prSet/>
      <dgm:spPr/>
      <dgm:t>
        <a:bodyPr/>
        <a:lstStyle/>
        <a:p>
          <a:endParaRPr lang="en-US"/>
        </a:p>
      </dgm:t>
    </dgm:pt>
    <dgm:pt modelId="{4656C656-E850-4B32-9E55-863BCAE03464}" type="sibTrans" cxnId="{982C297E-23A9-4673-9981-40EE444BDFF6}">
      <dgm:prSet/>
      <dgm:spPr/>
      <dgm:t>
        <a:bodyPr/>
        <a:lstStyle/>
        <a:p>
          <a:endParaRPr lang="en-US"/>
        </a:p>
      </dgm:t>
    </dgm:pt>
    <dgm:pt modelId="{BEC1B2B3-DBE6-4936-847C-1D5AC3C3BF0A}">
      <dgm:prSet/>
      <dgm:spPr/>
      <dgm:t>
        <a:bodyPr/>
        <a:lstStyle/>
        <a:p>
          <a:r>
            <a:rPr lang="it-IT" b="0" i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Raspberry</a:t>
          </a:r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Pico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0DBFD3-662F-4118-86F6-DD2F4C1A1D59}" type="parTrans" cxnId="{98D064E0-A492-43D4-9A87-3AED7DEC2D85}">
      <dgm:prSet/>
      <dgm:spPr/>
      <dgm:t>
        <a:bodyPr/>
        <a:lstStyle/>
        <a:p>
          <a:endParaRPr lang="en-US"/>
        </a:p>
      </dgm:t>
    </dgm:pt>
    <dgm:pt modelId="{F1A07953-1E05-4C64-AA80-F9AD12D37B3D}" type="sibTrans" cxnId="{98D064E0-A492-43D4-9A87-3AED7DEC2D85}">
      <dgm:prSet/>
      <dgm:spPr/>
      <dgm:t>
        <a:bodyPr/>
        <a:lstStyle/>
        <a:p>
          <a:endParaRPr lang="en-US"/>
        </a:p>
      </dgm:t>
    </dgm:pt>
    <dgm:pt modelId="{A8946857-B607-45A6-A4C4-9149A406F8A8}">
      <dgm:prSet/>
      <dgm:spPr/>
      <dgm:t>
        <a:bodyPr/>
        <a:lstStyle/>
        <a:p>
          <a:r>
            <a:rPr lang="it-IT" b="0" i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Raspberry</a:t>
          </a:r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 Zero W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1FB379-10A1-494F-A5AB-79B599DCD4EF}" type="parTrans" cxnId="{6D05393B-5C3B-4766-9D2C-B5827EE6512C}">
      <dgm:prSet/>
      <dgm:spPr/>
      <dgm:t>
        <a:bodyPr/>
        <a:lstStyle/>
        <a:p>
          <a:endParaRPr lang="en-US"/>
        </a:p>
      </dgm:t>
    </dgm:pt>
    <dgm:pt modelId="{CEC91FAA-3B80-4E36-867D-401C32E0F3B0}" type="sibTrans" cxnId="{6D05393B-5C3B-4766-9D2C-B5827EE6512C}">
      <dgm:prSet/>
      <dgm:spPr/>
      <dgm:t>
        <a:bodyPr/>
        <a:lstStyle/>
        <a:p>
          <a:endParaRPr lang="en-US"/>
        </a:p>
      </dgm:t>
    </dgm:pt>
    <dgm:pt modelId="{ECA1A9EB-7452-474F-A733-BFBA30F5485E}">
      <dgm:prSet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A225A0-CD74-4C0E-8438-7E3A9894484D}" type="parTrans" cxnId="{50B79101-4638-4293-A0AC-DD7AF31E1811}">
      <dgm:prSet/>
      <dgm:spPr/>
      <dgm:t>
        <a:bodyPr/>
        <a:lstStyle/>
        <a:p>
          <a:endParaRPr lang="en-US"/>
        </a:p>
      </dgm:t>
    </dgm:pt>
    <dgm:pt modelId="{A57D1551-FA4D-42F4-8C87-39058764D915}" type="sibTrans" cxnId="{50B79101-4638-4293-A0AC-DD7AF31E1811}">
      <dgm:prSet/>
      <dgm:spPr/>
      <dgm:t>
        <a:bodyPr/>
        <a:lstStyle/>
        <a:p>
          <a:endParaRPr lang="en-US"/>
        </a:p>
      </dgm:t>
    </dgm:pt>
    <dgm:pt modelId="{E5CAE1A7-A364-459B-9421-8A14E2D99241}">
      <dgm:prSet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BMP280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D43094-E8DA-41CC-87FE-E727ADB6682E}" type="parTrans" cxnId="{948EF067-0607-4CD4-BBEC-94F0E8BBE31C}">
      <dgm:prSet/>
      <dgm:spPr/>
      <dgm:t>
        <a:bodyPr/>
        <a:lstStyle/>
        <a:p>
          <a:endParaRPr lang="en-US"/>
        </a:p>
      </dgm:t>
    </dgm:pt>
    <dgm:pt modelId="{F3EAC75B-BC2C-42AF-8855-B98F84647DE9}" type="sibTrans" cxnId="{948EF067-0607-4CD4-BBEC-94F0E8BBE31C}">
      <dgm:prSet/>
      <dgm:spPr/>
      <dgm:t>
        <a:bodyPr/>
        <a:lstStyle/>
        <a:p>
          <a:endParaRPr lang="en-US"/>
        </a:p>
      </dgm:t>
    </dgm:pt>
    <dgm:pt modelId="{A08823B4-EFA7-4933-A8F9-7D487C509224}">
      <dgm:prSet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DH1750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990294-52A8-4B9F-9132-7C92A69BC5E4}" type="parTrans" cxnId="{1366F02D-AAA9-4CAE-B945-440CB6205301}">
      <dgm:prSet/>
      <dgm:spPr/>
      <dgm:t>
        <a:bodyPr/>
        <a:lstStyle/>
        <a:p>
          <a:endParaRPr lang="en-US"/>
        </a:p>
      </dgm:t>
    </dgm:pt>
    <dgm:pt modelId="{E948078F-48C8-445C-BCA9-1E18F7A4A667}" type="sibTrans" cxnId="{1366F02D-AAA9-4CAE-B945-440CB6205301}">
      <dgm:prSet/>
      <dgm:spPr/>
      <dgm:t>
        <a:bodyPr/>
        <a:lstStyle/>
        <a:p>
          <a:endParaRPr lang="en-US"/>
        </a:p>
      </dgm:t>
    </dgm:pt>
    <dgm:pt modelId="{2B7F7F88-E4EF-4906-947C-379B06FBF824}">
      <dgm:prSet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RTC DS1207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767E1C9-076F-4107-9A16-C1024E663BFF}" type="parTrans" cxnId="{34784266-8B03-42D5-B664-C668DA8F845D}">
      <dgm:prSet/>
      <dgm:spPr/>
      <dgm:t>
        <a:bodyPr/>
        <a:lstStyle/>
        <a:p>
          <a:endParaRPr lang="en-US"/>
        </a:p>
      </dgm:t>
    </dgm:pt>
    <dgm:pt modelId="{9F0F96C3-A87A-4A01-B76C-D4CA88D64BBA}" type="sibTrans" cxnId="{34784266-8B03-42D5-B664-C668DA8F845D}">
      <dgm:prSet/>
      <dgm:spPr/>
      <dgm:t>
        <a:bodyPr/>
        <a:lstStyle/>
        <a:p>
          <a:endParaRPr lang="en-US"/>
        </a:p>
      </dgm:t>
    </dgm:pt>
    <dgm:pt modelId="{EED0136F-C5AA-4C2C-8DCD-02E8B1716BCE}">
      <dgm:prSet phldr="0"/>
      <dgm:spPr/>
      <dgm:t>
        <a:bodyPr/>
        <a:lstStyle/>
        <a:p>
          <a:pPr rtl="0"/>
          <a:r>
            <a:rPr lang="it-IT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Server</a:t>
          </a:r>
        </a:p>
      </dgm:t>
    </dgm:pt>
    <dgm:pt modelId="{A8850F8B-B1A0-4A33-B79D-E143A1A6B9A0}" type="parTrans" cxnId="{16EAE492-AC88-4F11-95E3-6AFBF13E77E2}">
      <dgm:prSet/>
      <dgm:spPr/>
      <dgm:t>
        <a:bodyPr/>
        <a:lstStyle/>
        <a:p>
          <a:endParaRPr lang="it-IT"/>
        </a:p>
      </dgm:t>
    </dgm:pt>
    <dgm:pt modelId="{3B05F5A2-311C-4AB0-82CA-F3B86CC62B09}" type="sibTrans" cxnId="{16EAE492-AC88-4F11-95E3-6AFBF13E77E2}">
      <dgm:prSet/>
      <dgm:spPr/>
      <dgm:t>
        <a:bodyPr/>
        <a:lstStyle/>
        <a:p>
          <a:endParaRPr lang="it-IT"/>
        </a:p>
      </dgm:t>
    </dgm:pt>
    <dgm:pt modelId="{7F8A7CD9-B702-49B7-B910-933A4A5271A7}">
      <dgm:prSet phldr="0"/>
      <dgm:spPr/>
      <dgm:t>
        <a:bodyPr/>
        <a:lstStyle/>
        <a:p>
          <a:pPr rtl="0"/>
          <a:r>
            <a:rPr lang="it-IT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VM Linux</a:t>
          </a:r>
        </a:p>
      </dgm:t>
    </dgm:pt>
    <dgm:pt modelId="{25480546-0AD9-4BF6-BF1E-40160E0CF701}" type="parTrans" cxnId="{E157C08D-8611-4F48-9C67-181F7A254EC7}">
      <dgm:prSet/>
      <dgm:spPr/>
      <dgm:t>
        <a:bodyPr/>
        <a:lstStyle/>
        <a:p>
          <a:endParaRPr lang="it-IT"/>
        </a:p>
      </dgm:t>
    </dgm:pt>
    <dgm:pt modelId="{EE6A6F33-4C79-4A8A-8046-8775957CF8E4}" type="sibTrans" cxnId="{E157C08D-8611-4F48-9C67-181F7A254EC7}">
      <dgm:prSet/>
      <dgm:spPr/>
      <dgm:t>
        <a:bodyPr/>
        <a:lstStyle/>
        <a:p>
          <a:endParaRPr lang="it-IT"/>
        </a:p>
      </dgm:t>
    </dgm:pt>
    <dgm:pt modelId="{1193CE4D-9749-4918-BF31-A442B9979D25}" type="pres">
      <dgm:prSet presAssocID="{EC468099-A641-41A3-B8F7-7A02835BC092}" presName="Name0" presStyleCnt="0">
        <dgm:presLayoutVars>
          <dgm:dir/>
          <dgm:animLvl val="lvl"/>
          <dgm:resizeHandles val="exact"/>
        </dgm:presLayoutVars>
      </dgm:prSet>
      <dgm:spPr/>
    </dgm:pt>
    <dgm:pt modelId="{EEE5621C-E348-4CD3-BDC1-6F02C06C8C49}" type="pres">
      <dgm:prSet presAssocID="{0DFB48BA-173D-4EC6-AAF6-1626D7D3A242}" presName="composite" presStyleCnt="0"/>
      <dgm:spPr/>
    </dgm:pt>
    <dgm:pt modelId="{8E74C4A0-130B-4917-9D84-E988FD899929}" type="pres">
      <dgm:prSet presAssocID="{0DFB48BA-173D-4EC6-AAF6-1626D7D3A2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A9D5E0-641F-4652-B251-06F7641BB4E6}" type="pres">
      <dgm:prSet presAssocID="{0DFB48BA-173D-4EC6-AAF6-1626D7D3A242}" presName="desTx" presStyleLbl="alignAccFollowNode1" presStyleIdx="0" presStyleCnt="3">
        <dgm:presLayoutVars>
          <dgm:bulletEnabled val="1"/>
        </dgm:presLayoutVars>
      </dgm:prSet>
      <dgm:spPr/>
    </dgm:pt>
    <dgm:pt modelId="{EFABAA3B-634F-4B0B-8428-0CDC15AAC74F}" type="pres">
      <dgm:prSet presAssocID="{4656C656-E850-4B32-9E55-863BCAE03464}" presName="space" presStyleCnt="0"/>
      <dgm:spPr/>
    </dgm:pt>
    <dgm:pt modelId="{77DFDC2D-C24B-4198-8DB9-FED848188B80}" type="pres">
      <dgm:prSet presAssocID="{ECA1A9EB-7452-474F-A733-BFBA30F5485E}" presName="composite" presStyleCnt="0"/>
      <dgm:spPr/>
    </dgm:pt>
    <dgm:pt modelId="{7E473393-87C7-439F-9739-2589775C07E2}" type="pres">
      <dgm:prSet presAssocID="{ECA1A9EB-7452-474F-A733-BFBA30F548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E56579E-01E1-44AE-B561-FA9902FD1026}" type="pres">
      <dgm:prSet presAssocID="{ECA1A9EB-7452-474F-A733-BFBA30F5485E}" presName="desTx" presStyleLbl="alignAccFollowNode1" presStyleIdx="1" presStyleCnt="3">
        <dgm:presLayoutVars>
          <dgm:bulletEnabled val="1"/>
        </dgm:presLayoutVars>
      </dgm:prSet>
      <dgm:spPr/>
    </dgm:pt>
    <dgm:pt modelId="{CBB7F85B-9767-4947-B88C-365433DE01F2}" type="pres">
      <dgm:prSet presAssocID="{A57D1551-FA4D-42F4-8C87-39058764D915}" presName="space" presStyleCnt="0"/>
      <dgm:spPr/>
    </dgm:pt>
    <dgm:pt modelId="{CF10DA6B-4950-4C78-8A00-CFFD98F1C6FA}" type="pres">
      <dgm:prSet presAssocID="{EED0136F-C5AA-4C2C-8DCD-02E8B1716BCE}" presName="composite" presStyleCnt="0"/>
      <dgm:spPr/>
    </dgm:pt>
    <dgm:pt modelId="{FE233715-3806-4B9D-AECA-F90DC13A0F86}" type="pres">
      <dgm:prSet presAssocID="{EED0136F-C5AA-4C2C-8DCD-02E8B1716B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A78050-9CE5-4825-BB45-3967FFA619A0}" type="pres">
      <dgm:prSet presAssocID="{EED0136F-C5AA-4C2C-8DCD-02E8B1716B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B79101-4638-4293-A0AC-DD7AF31E1811}" srcId="{EC468099-A641-41A3-B8F7-7A02835BC092}" destId="{ECA1A9EB-7452-474F-A733-BFBA30F5485E}" srcOrd="1" destOrd="0" parTransId="{70A225A0-CD74-4C0E-8438-7E3A9894484D}" sibTransId="{A57D1551-FA4D-42F4-8C87-39058764D915}"/>
    <dgm:cxn modelId="{A3C8B001-1396-49E6-A066-7AC01F2459F5}" type="presOf" srcId="{A8946857-B607-45A6-A4C4-9149A406F8A8}" destId="{6BA9D5E0-641F-4652-B251-06F7641BB4E6}" srcOrd="0" destOrd="1" presId="urn:microsoft.com/office/officeart/2005/8/layout/hList1"/>
    <dgm:cxn modelId="{1366F02D-AAA9-4CAE-B945-440CB6205301}" srcId="{ECA1A9EB-7452-474F-A733-BFBA30F5485E}" destId="{A08823B4-EFA7-4933-A8F9-7D487C509224}" srcOrd="1" destOrd="0" parTransId="{91990294-52A8-4B9F-9132-7C92A69BC5E4}" sibTransId="{E948078F-48C8-445C-BCA9-1E18F7A4A667}"/>
    <dgm:cxn modelId="{6D05393B-5C3B-4766-9D2C-B5827EE6512C}" srcId="{0DFB48BA-173D-4EC6-AAF6-1626D7D3A242}" destId="{A8946857-B607-45A6-A4C4-9149A406F8A8}" srcOrd="1" destOrd="0" parTransId="{341FB379-10A1-494F-A5AB-79B599DCD4EF}" sibTransId="{CEC91FAA-3B80-4E36-867D-401C32E0F3B0}"/>
    <dgm:cxn modelId="{D16ACE3E-4DC7-4AD4-AAB6-10C6FC6FCAEE}" type="presOf" srcId="{0DFB48BA-173D-4EC6-AAF6-1626D7D3A242}" destId="{8E74C4A0-130B-4917-9D84-E988FD899929}" srcOrd="0" destOrd="0" presId="urn:microsoft.com/office/officeart/2005/8/layout/hList1"/>
    <dgm:cxn modelId="{7CC6C75B-AEAE-4540-ADF1-B379A7907CE3}" type="presOf" srcId="{E5CAE1A7-A364-459B-9421-8A14E2D99241}" destId="{8E56579E-01E1-44AE-B561-FA9902FD1026}" srcOrd="0" destOrd="0" presId="urn:microsoft.com/office/officeart/2005/8/layout/hList1"/>
    <dgm:cxn modelId="{8BFD3062-AD3F-4311-B2B0-EBA8F94C2E2B}" type="presOf" srcId="{7F8A7CD9-B702-49B7-B910-933A4A5271A7}" destId="{E9A78050-9CE5-4825-BB45-3967FFA619A0}" srcOrd="0" destOrd="0" presId="urn:microsoft.com/office/officeart/2005/8/layout/hList1"/>
    <dgm:cxn modelId="{34784266-8B03-42D5-B664-C668DA8F845D}" srcId="{ECA1A9EB-7452-474F-A733-BFBA30F5485E}" destId="{2B7F7F88-E4EF-4906-947C-379B06FBF824}" srcOrd="2" destOrd="0" parTransId="{9767E1C9-076F-4107-9A16-C1024E663BFF}" sibTransId="{9F0F96C3-A87A-4A01-B76C-D4CA88D64BBA}"/>
    <dgm:cxn modelId="{FF994B47-3262-4F9C-9CD3-2BB248C15184}" type="presOf" srcId="{A08823B4-EFA7-4933-A8F9-7D487C509224}" destId="{8E56579E-01E1-44AE-B561-FA9902FD1026}" srcOrd="0" destOrd="1" presId="urn:microsoft.com/office/officeart/2005/8/layout/hList1"/>
    <dgm:cxn modelId="{948EF067-0607-4CD4-BBEC-94F0E8BBE31C}" srcId="{ECA1A9EB-7452-474F-A733-BFBA30F5485E}" destId="{E5CAE1A7-A364-459B-9421-8A14E2D99241}" srcOrd="0" destOrd="0" parTransId="{AED43094-E8DA-41CC-87FE-E727ADB6682E}" sibTransId="{F3EAC75B-BC2C-42AF-8855-B98F84647DE9}"/>
    <dgm:cxn modelId="{982C297E-23A9-4673-9981-40EE444BDFF6}" srcId="{EC468099-A641-41A3-B8F7-7A02835BC092}" destId="{0DFB48BA-173D-4EC6-AAF6-1626D7D3A242}" srcOrd="0" destOrd="0" parTransId="{1B61A7E5-01CB-481D-A5D6-101A3CD1E654}" sibTransId="{4656C656-E850-4B32-9E55-863BCAE03464}"/>
    <dgm:cxn modelId="{E3B88284-F762-4618-99D2-7B61623A1896}" type="presOf" srcId="{BEC1B2B3-DBE6-4936-847C-1D5AC3C3BF0A}" destId="{6BA9D5E0-641F-4652-B251-06F7641BB4E6}" srcOrd="0" destOrd="0" presId="urn:microsoft.com/office/officeart/2005/8/layout/hList1"/>
    <dgm:cxn modelId="{E157C08D-8611-4F48-9C67-181F7A254EC7}" srcId="{EED0136F-C5AA-4C2C-8DCD-02E8B1716BCE}" destId="{7F8A7CD9-B702-49B7-B910-933A4A5271A7}" srcOrd="0" destOrd="0" parTransId="{25480546-0AD9-4BF6-BF1E-40160E0CF701}" sibTransId="{EE6A6F33-4C79-4A8A-8046-8775957CF8E4}"/>
    <dgm:cxn modelId="{16EAE492-AC88-4F11-95E3-6AFBF13E77E2}" srcId="{EC468099-A641-41A3-B8F7-7A02835BC092}" destId="{EED0136F-C5AA-4C2C-8DCD-02E8B1716BCE}" srcOrd="2" destOrd="0" parTransId="{A8850F8B-B1A0-4A33-B79D-E143A1A6B9A0}" sibTransId="{3B05F5A2-311C-4AB0-82CA-F3B86CC62B09}"/>
    <dgm:cxn modelId="{0B258FB1-32C1-41F0-B4B2-FBF736D41061}" type="presOf" srcId="{2B7F7F88-E4EF-4906-947C-379B06FBF824}" destId="{8E56579E-01E1-44AE-B561-FA9902FD1026}" srcOrd="0" destOrd="2" presId="urn:microsoft.com/office/officeart/2005/8/layout/hList1"/>
    <dgm:cxn modelId="{DD8CA4D3-FEC9-41DB-BD93-7B13AFD10372}" type="presOf" srcId="{EC468099-A641-41A3-B8F7-7A02835BC092}" destId="{1193CE4D-9749-4918-BF31-A442B9979D25}" srcOrd="0" destOrd="0" presId="urn:microsoft.com/office/officeart/2005/8/layout/hList1"/>
    <dgm:cxn modelId="{98D064E0-A492-43D4-9A87-3AED7DEC2D85}" srcId="{0DFB48BA-173D-4EC6-AAF6-1626D7D3A242}" destId="{BEC1B2B3-DBE6-4936-847C-1D5AC3C3BF0A}" srcOrd="0" destOrd="0" parTransId="{900DBFD3-662F-4118-86F6-DD2F4C1A1D59}" sibTransId="{F1A07953-1E05-4C64-AA80-F9AD12D37B3D}"/>
    <dgm:cxn modelId="{8E28D7E5-1147-4FF1-87DB-0AF064AE2E5B}" type="presOf" srcId="{EED0136F-C5AA-4C2C-8DCD-02E8B1716BCE}" destId="{FE233715-3806-4B9D-AECA-F90DC13A0F86}" srcOrd="0" destOrd="0" presId="urn:microsoft.com/office/officeart/2005/8/layout/hList1"/>
    <dgm:cxn modelId="{AFDEEFE9-9582-4849-A32B-BC7E1E6F7249}" type="presOf" srcId="{ECA1A9EB-7452-474F-A733-BFBA30F5485E}" destId="{7E473393-87C7-439F-9739-2589775C07E2}" srcOrd="0" destOrd="0" presId="urn:microsoft.com/office/officeart/2005/8/layout/hList1"/>
    <dgm:cxn modelId="{001D3ADB-2AB3-405B-8AF1-1691260098FE}" type="presParOf" srcId="{1193CE4D-9749-4918-BF31-A442B9979D25}" destId="{EEE5621C-E348-4CD3-BDC1-6F02C06C8C49}" srcOrd="0" destOrd="0" presId="urn:microsoft.com/office/officeart/2005/8/layout/hList1"/>
    <dgm:cxn modelId="{1BFAADB1-4375-4AB4-88D2-AA701FBD5FED}" type="presParOf" srcId="{EEE5621C-E348-4CD3-BDC1-6F02C06C8C49}" destId="{8E74C4A0-130B-4917-9D84-E988FD899929}" srcOrd="0" destOrd="0" presId="urn:microsoft.com/office/officeart/2005/8/layout/hList1"/>
    <dgm:cxn modelId="{2B7553B1-527B-4EED-A2CB-16BA82F62731}" type="presParOf" srcId="{EEE5621C-E348-4CD3-BDC1-6F02C06C8C49}" destId="{6BA9D5E0-641F-4652-B251-06F7641BB4E6}" srcOrd="1" destOrd="0" presId="urn:microsoft.com/office/officeart/2005/8/layout/hList1"/>
    <dgm:cxn modelId="{A6E4DFE7-1FAE-4363-9F97-2DEBCDEE7E82}" type="presParOf" srcId="{1193CE4D-9749-4918-BF31-A442B9979D25}" destId="{EFABAA3B-634F-4B0B-8428-0CDC15AAC74F}" srcOrd="1" destOrd="0" presId="urn:microsoft.com/office/officeart/2005/8/layout/hList1"/>
    <dgm:cxn modelId="{D80D6AA7-50EA-41C2-A0B5-8B99CF9B0D60}" type="presParOf" srcId="{1193CE4D-9749-4918-BF31-A442B9979D25}" destId="{77DFDC2D-C24B-4198-8DB9-FED848188B80}" srcOrd="2" destOrd="0" presId="urn:microsoft.com/office/officeart/2005/8/layout/hList1"/>
    <dgm:cxn modelId="{5F62999D-63C2-4649-BB5A-0F7DA3FBDBBF}" type="presParOf" srcId="{77DFDC2D-C24B-4198-8DB9-FED848188B80}" destId="{7E473393-87C7-439F-9739-2589775C07E2}" srcOrd="0" destOrd="0" presId="urn:microsoft.com/office/officeart/2005/8/layout/hList1"/>
    <dgm:cxn modelId="{0AA8E023-46B0-49BA-A642-F0895E466F27}" type="presParOf" srcId="{77DFDC2D-C24B-4198-8DB9-FED848188B80}" destId="{8E56579E-01E1-44AE-B561-FA9902FD1026}" srcOrd="1" destOrd="0" presId="urn:microsoft.com/office/officeart/2005/8/layout/hList1"/>
    <dgm:cxn modelId="{86DC46EA-3244-4418-9A18-A54A7768EF81}" type="presParOf" srcId="{1193CE4D-9749-4918-BF31-A442B9979D25}" destId="{CBB7F85B-9767-4947-B88C-365433DE01F2}" srcOrd="3" destOrd="0" presId="urn:microsoft.com/office/officeart/2005/8/layout/hList1"/>
    <dgm:cxn modelId="{59E67E4E-6302-49AD-AF53-DCCCF2A35799}" type="presParOf" srcId="{1193CE4D-9749-4918-BF31-A442B9979D25}" destId="{CF10DA6B-4950-4C78-8A00-CFFD98F1C6FA}" srcOrd="4" destOrd="0" presId="urn:microsoft.com/office/officeart/2005/8/layout/hList1"/>
    <dgm:cxn modelId="{CC6D83CD-D564-44B9-90F8-07A5A99573C9}" type="presParOf" srcId="{CF10DA6B-4950-4C78-8A00-CFFD98F1C6FA}" destId="{FE233715-3806-4B9D-AECA-F90DC13A0F86}" srcOrd="0" destOrd="0" presId="urn:microsoft.com/office/officeart/2005/8/layout/hList1"/>
    <dgm:cxn modelId="{D852247A-F1BF-4A95-8EC0-3DB99983CE09}" type="presParOf" srcId="{CF10DA6B-4950-4C78-8A00-CFFD98F1C6FA}" destId="{E9A78050-9CE5-4825-BB45-3967FFA619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68099-A641-41A3-B8F7-7A02835BC092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FB48BA-173D-4EC6-AAF6-1626D7D3A242}">
      <dgm:prSet/>
      <dgm:spPr/>
      <dgm:t>
        <a:bodyPr/>
        <a:lstStyle/>
        <a:p>
          <a:r>
            <a:rPr lang="it-IT" b="0" i="0">
              <a:latin typeface="Calibri"/>
              <a:ea typeface="Calibri" panose="020F0502020204030204" pitchFamily="34" charset="0"/>
              <a:cs typeface="Calibri"/>
            </a:rPr>
            <a:t>I2C0:</a:t>
          </a:r>
          <a:endParaRPr lang="en-US">
            <a:latin typeface="Calibri"/>
            <a:ea typeface="Calibri" panose="020F0502020204030204" pitchFamily="34" charset="0"/>
            <a:cs typeface="Calibri"/>
          </a:endParaRPr>
        </a:p>
      </dgm:t>
    </dgm:pt>
    <dgm:pt modelId="{1B61A7E5-01CB-481D-A5D6-101A3CD1E654}" type="parTrans" cxnId="{982C297E-23A9-4673-9981-40EE444BDFF6}">
      <dgm:prSet/>
      <dgm:spPr/>
      <dgm:t>
        <a:bodyPr/>
        <a:lstStyle/>
        <a:p>
          <a:endParaRPr lang="en-US"/>
        </a:p>
      </dgm:t>
    </dgm:pt>
    <dgm:pt modelId="{4656C656-E850-4B32-9E55-863BCAE03464}" type="sibTrans" cxnId="{982C297E-23A9-4673-9981-40EE444BDFF6}">
      <dgm:prSet/>
      <dgm:spPr/>
      <dgm:t>
        <a:bodyPr/>
        <a:lstStyle/>
        <a:p>
          <a:endParaRPr lang="en-US"/>
        </a:p>
      </dgm:t>
    </dgm:pt>
    <dgm:pt modelId="{BEC1B2B3-DBE6-4936-847C-1D5AC3C3BF0A}">
      <dgm:prSet/>
      <dgm:spPr/>
      <dgm:t>
        <a:bodyPr/>
        <a:lstStyle/>
        <a:p>
          <a:r>
            <a:rPr lang="it-IT" b="0" i="0" dirty="0" err="1">
              <a:latin typeface="Calibri"/>
              <a:ea typeface="Calibri" panose="020F0502020204030204" pitchFamily="34" charset="0"/>
              <a:cs typeface="Calibri"/>
            </a:rPr>
            <a:t>RPi</a:t>
          </a:r>
          <a:r>
            <a:rPr lang="it-IT" b="0" i="0" dirty="0">
              <a:latin typeface="Calibri"/>
              <a:ea typeface="Calibri" panose="020F0502020204030204" pitchFamily="34" charset="0"/>
              <a:cs typeface="Calibri"/>
            </a:rPr>
            <a:t> Pico</a:t>
          </a:r>
          <a:r>
            <a:rPr lang="it-IT" dirty="0">
              <a:latin typeface="Calibri"/>
              <a:ea typeface="Calibri" panose="020F0502020204030204" pitchFamily="34" charset="0"/>
              <a:cs typeface="Calibri"/>
            </a:rPr>
            <a:t> (Slave)</a:t>
          </a:r>
          <a:endParaRPr lang="en-US" dirty="0">
            <a:latin typeface="Calibri"/>
            <a:ea typeface="Calibri" panose="020F0502020204030204" pitchFamily="34" charset="0"/>
            <a:cs typeface="Calibri"/>
          </a:endParaRPr>
        </a:p>
      </dgm:t>
    </dgm:pt>
    <dgm:pt modelId="{900DBFD3-662F-4118-86F6-DD2F4C1A1D59}" type="parTrans" cxnId="{98D064E0-A492-43D4-9A87-3AED7DEC2D85}">
      <dgm:prSet/>
      <dgm:spPr/>
      <dgm:t>
        <a:bodyPr/>
        <a:lstStyle/>
        <a:p>
          <a:endParaRPr lang="en-US"/>
        </a:p>
      </dgm:t>
    </dgm:pt>
    <dgm:pt modelId="{F1A07953-1E05-4C64-AA80-F9AD12D37B3D}" type="sibTrans" cxnId="{98D064E0-A492-43D4-9A87-3AED7DEC2D85}">
      <dgm:prSet/>
      <dgm:spPr/>
      <dgm:t>
        <a:bodyPr/>
        <a:lstStyle/>
        <a:p>
          <a:endParaRPr lang="en-US"/>
        </a:p>
      </dgm:t>
    </dgm:pt>
    <dgm:pt modelId="{ECA1A9EB-7452-474F-A733-BFBA30F5485E}">
      <dgm:prSet/>
      <dgm:spPr/>
      <dgm:t>
        <a:bodyPr/>
        <a:lstStyle/>
        <a:p>
          <a:r>
            <a:rPr lang="it-IT" b="0" i="0">
              <a:latin typeface="Calibri"/>
              <a:ea typeface="Calibri" panose="020F0502020204030204" pitchFamily="34" charset="0"/>
              <a:cs typeface="Calibri"/>
            </a:rPr>
            <a:t>I2C1</a:t>
          </a:r>
          <a:r>
            <a:rPr lang="it-IT">
              <a:latin typeface="Calibri"/>
              <a:ea typeface="Calibri" panose="020F0502020204030204" pitchFamily="34" charset="0"/>
              <a:cs typeface="Calibri"/>
            </a:rPr>
            <a:t>:</a:t>
          </a:r>
          <a:endParaRPr lang="en-US">
            <a:latin typeface="Calibri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A225A0-CD74-4C0E-8438-7E3A9894484D}" type="parTrans" cxnId="{50B79101-4638-4293-A0AC-DD7AF31E1811}">
      <dgm:prSet/>
      <dgm:spPr/>
      <dgm:t>
        <a:bodyPr/>
        <a:lstStyle/>
        <a:p>
          <a:endParaRPr lang="en-US"/>
        </a:p>
      </dgm:t>
    </dgm:pt>
    <dgm:pt modelId="{A57D1551-FA4D-42F4-8C87-39058764D915}" type="sibTrans" cxnId="{50B79101-4638-4293-A0AC-DD7AF31E1811}">
      <dgm:prSet/>
      <dgm:spPr/>
      <dgm:t>
        <a:bodyPr/>
        <a:lstStyle/>
        <a:p>
          <a:endParaRPr lang="en-US"/>
        </a:p>
      </dgm:t>
    </dgm:pt>
    <dgm:pt modelId="{4D225F77-5A39-4B9F-82A6-1E4FF6551395}">
      <dgm:prSet phldr="0"/>
      <dgm:spPr/>
      <dgm:t>
        <a:bodyPr/>
        <a:lstStyle/>
        <a:p>
          <a:r>
            <a:rPr lang="it-IT" b="0" i="0">
              <a:latin typeface="Calibri"/>
              <a:ea typeface="Calibri" panose="020F0502020204030204" pitchFamily="34" charset="0"/>
              <a:cs typeface="Calibri"/>
            </a:rPr>
            <a:t>RPi Zero W (Master)</a:t>
          </a:r>
        </a:p>
      </dgm:t>
    </dgm:pt>
    <dgm:pt modelId="{57C5412E-9F27-4873-AFE4-FBC3E725290B}" type="parTrans" cxnId="{DEACEEF5-2B9F-4350-A647-D6D991FD893F}">
      <dgm:prSet/>
      <dgm:spPr/>
    </dgm:pt>
    <dgm:pt modelId="{AA0BED1D-FDB6-4BA8-AF0A-24E7BDCD4070}" type="sibTrans" cxnId="{DEACEEF5-2B9F-4350-A647-D6D991FD893F}">
      <dgm:prSet/>
      <dgm:spPr/>
      <dgm:t>
        <a:bodyPr/>
        <a:lstStyle/>
        <a:p>
          <a:endParaRPr lang="en-US"/>
        </a:p>
      </dgm:t>
    </dgm:pt>
    <dgm:pt modelId="{FB1BF9D4-BF6C-4CAA-BE78-203D6031FF52}">
      <dgm:prSet phldr="0"/>
      <dgm:spPr/>
      <dgm:t>
        <a:bodyPr/>
        <a:lstStyle/>
        <a:p>
          <a:r>
            <a:rPr lang="it-IT" b="0" i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RPi</a:t>
          </a:r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Pico (Master)</a:t>
          </a:r>
        </a:p>
      </dgm:t>
    </dgm:pt>
    <dgm:pt modelId="{B2616340-E5F6-4CE8-ABF2-F1328923F3EB}" type="parTrans" cxnId="{4A63A77E-08AD-48D2-A84C-E37333D5D08E}">
      <dgm:prSet/>
      <dgm:spPr/>
    </dgm:pt>
    <dgm:pt modelId="{B0BA3C88-7480-4C96-AA26-6DE25321BAE6}" type="sibTrans" cxnId="{4A63A77E-08AD-48D2-A84C-E37333D5D08E}">
      <dgm:prSet/>
      <dgm:spPr/>
      <dgm:t>
        <a:bodyPr/>
        <a:lstStyle/>
        <a:p>
          <a:endParaRPr lang="en-US"/>
        </a:p>
      </dgm:t>
    </dgm:pt>
    <dgm:pt modelId="{E7B02FA7-00F1-41FE-BC7A-24B30E1E1ADD}">
      <dgm:prSet phldr="0"/>
      <dgm:spPr/>
      <dgm:t>
        <a:bodyPr/>
        <a:lstStyle/>
        <a:p>
          <a:r>
            <a:rPr lang="it-IT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 (Slave)</a:t>
          </a:r>
        </a:p>
      </dgm:t>
    </dgm:pt>
    <dgm:pt modelId="{ED1127A3-CF0E-4899-8F98-8058E4402BD3}" type="parTrans" cxnId="{D662905B-16CF-45E4-8D30-11557E3F3EAB}">
      <dgm:prSet/>
      <dgm:spPr/>
    </dgm:pt>
    <dgm:pt modelId="{64640325-6F92-4A98-BED3-C9D361344664}" type="sibTrans" cxnId="{D662905B-16CF-45E4-8D30-11557E3F3EAB}">
      <dgm:prSet/>
      <dgm:spPr/>
      <dgm:t>
        <a:bodyPr/>
        <a:lstStyle/>
        <a:p>
          <a:endParaRPr lang="en-US"/>
        </a:p>
      </dgm:t>
    </dgm:pt>
    <dgm:pt modelId="{50338D5F-EDB7-4E8B-A159-1B64CEF51A21}" type="pres">
      <dgm:prSet presAssocID="{EC468099-A641-41A3-B8F7-7A02835BC092}" presName="linear" presStyleCnt="0">
        <dgm:presLayoutVars>
          <dgm:dir/>
          <dgm:animLvl val="lvl"/>
          <dgm:resizeHandles val="exact"/>
        </dgm:presLayoutVars>
      </dgm:prSet>
      <dgm:spPr/>
    </dgm:pt>
    <dgm:pt modelId="{C37CBF0B-B9F3-4D65-9452-A82B1C8B2EB2}" type="pres">
      <dgm:prSet presAssocID="{0DFB48BA-173D-4EC6-AAF6-1626D7D3A242}" presName="parentLin" presStyleCnt="0"/>
      <dgm:spPr/>
    </dgm:pt>
    <dgm:pt modelId="{F5CD8BAD-3C53-45E0-B3EE-C1B2A1F4FEBC}" type="pres">
      <dgm:prSet presAssocID="{0DFB48BA-173D-4EC6-AAF6-1626D7D3A242}" presName="parentLeftMargin" presStyleLbl="node1" presStyleIdx="0" presStyleCnt="2"/>
      <dgm:spPr/>
    </dgm:pt>
    <dgm:pt modelId="{4C011AF6-CB45-476D-8591-EF5F14A748A9}" type="pres">
      <dgm:prSet presAssocID="{0DFB48BA-173D-4EC6-AAF6-1626D7D3A2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6546F7-C033-4CD8-88F0-AF647F54B36F}" type="pres">
      <dgm:prSet presAssocID="{0DFB48BA-173D-4EC6-AAF6-1626D7D3A242}" presName="negativeSpace" presStyleCnt="0"/>
      <dgm:spPr/>
    </dgm:pt>
    <dgm:pt modelId="{55879B67-1198-45EF-945E-30656ECB4571}" type="pres">
      <dgm:prSet presAssocID="{0DFB48BA-173D-4EC6-AAF6-1626D7D3A242}" presName="childText" presStyleLbl="conFgAcc1" presStyleIdx="0" presStyleCnt="2">
        <dgm:presLayoutVars>
          <dgm:bulletEnabled val="1"/>
        </dgm:presLayoutVars>
      </dgm:prSet>
      <dgm:spPr/>
    </dgm:pt>
    <dgm:pt modelId="{C84711C9-1CBB-4887-9366-7835AEEF8AC6}" type="pres">
      <dgm:prSet presAssocID="{4656C656-E850-4B32-9E55-863BCAE03464}" presName="spaceBetweenRectangles" presStyleCnt="0"/>
      <dgm:spPr/>
    </dgm:pt>
    <dgm:pt modelId="{676F4894-3608-43A9-B599-C7C5B39D0D17}" type="pres">
      <dgm:prSet presAssocID="{ECA1A9EB-7452-474F-A733-BFBA30F5485E}" presName="parentLin" presStyleCnt="0"/>
      <dgm:spPr/>
    </dgm:pt>
    <dgm:pt modelId="{3604E891-4422-44C5-9C79-E0EF1EB1310A}" type="pres">
      <dgm:prSet presAssocID="{ECA1A9EB-7452-474F-A733-BFBA30F5485E}" presName="parentLeftMargin" presStyleLbl="node1" presStyleIdx="0" presStyleCnt="2"/>
      <dgm:spPr/>
    </dgm:pt>
    <dgm:pt modelId="{737B5257-6104-4F2C-977E-9446430A4D9B}" type="pres">
      <dgm:prSet presAssocID="{ECA1A9EB-7452-474F-A733-BFBA30F548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CD2DFF-723E-4325-B3DC-5A4C16936543}" type="pres">
      <dgm:prSet presAssocID="{ECA1A9EB-7452-474F-A733-BFBA30F5485E}" presName="negativeSpace" presStyleCnt="0"/>
      <dgm:spPr/>
    </dgm:pt>
    <dgm:pt modelId="{ED01B7E6-A369-4513-9FD8-4BCC42C7871B}" type="pres">
      <dgm:prSet presAssocID="{ECA1A9EB-7452-474F-A733-BFBA30F548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B79101-4638-4293-A0AC-DD7AF31E1811}" srcId="{EC468099-A641-41A3-B8F7-7A02835BC092}" destId="{ECA1A9EB-7452-474F-A733-BFBA30F5485E}" srcOrd="1" destOrd="0" parTransId="{70A225A0-CD74-4C0E-8438-7E3A9894484D}" sibTransId="{A57D1551-FA4D-42F4-8C87-39058764D915}"/>
    <dgm:cxn modelId="{31D53B1E-F465-4092-9A82-8F72307D708B}" type="presOf" srcId="{0DFB48BA-173D-4EC6-AAF6-1626D7D3A242}" destId="{F5CD8BAD-3C53-45E0-B3EE-C1B2A1F4FEBC}" srcOrd="0" destOrd="0" presId="urn:microsoft.com/office/officeart/2005/8/layout/list1"/>
    <dgm:cxn modelId="{7C9D842C-741A-4AC6-BF44-1A3DD686D221}" type="presOf" srcId="{BEC1B2B3-DBE6-4936-847C-1D5AC3C3BF0A}" destId="{55879B67-1198-45EF-945E-30656ECB4571}" srcOrd="0" destOrd="1" presId="urn:microsoft.com/office/officeart/2005/8/layout/list1"/>
    <dgm:cxn modelId="{95CEF533-EBFE-46C2-A651-E20620DDE296}" type="presOf" srcId="{E7B02FA7-00F1-41FE-BC7A-24B30E1E1ADD}" destId="{ED01B7E6-A369-4513-9FD8-4BCC42C7871B}" srcOrd="0" destOrd="1" presId="urn:microsoft.com/office/officeart/2005/8/layout/list1"/>
    <dgm:cxn modelId="{D662905B-16CF-45E4-8D30-11557E3F3EAB}" srcId="{ECA1A9EB-7452-474F-A733-BFBA30F5485E}" destId="{E7B02FA7-00F1-41FE-BC7A-24B30E1E1ADD}" srcOrd="1" destOrd="0" parTransId="{ED1127A3-CF0E-4899-8F98-8058E4402BD3}" sibTransId="{64640325-6F92-4A98-BED3-C9D361344664}"/>
    <dgm:cxn modelId="{721A025F-EB85-4659-83ED-415638928144}" type="presOf" srcId="{ECA1A9EB-7452-474F-A733-BFBA30F5485E}" destId="{3604E891-4422-44C5-9C79-E0EF1EB1310A}" srcOrd="0" destOrd="0" presId="urn:microsoft.com/office/officeart/2005/8/layout/list1"/>
    <dgm:cxn modelId="{300B3C66-7916-4B73-9DC1-34B32F5AD39D}" type="presOf" srcId="{ECA1A9EB-7452-474F-A733-BFBA30F5485E}" destId="{737B5257-6104-4F2C-977E-9446430A4D9B}" srcOrd="1" destOrd="0" presId="urn:microsoft.com/office/officeart/2005/8/layout/list1"/>
    <dgm:cxn modelId="{982C297E-23A9-4673-9981-40EE444BDFF6}" srcId="{EC468099-A641-41A3-B8F7-7A02835BC092}" destId="{0DFB48BA-173D-4EC6-AAF6-1626D7D3A242}" srcOrd="0" destOrd="0" parTransId="{1B61A7E5-01CB-481D-A5D6-101A3CD1E654}" sibTransId="{4656C656-E850-4B32-9E55-863BCAE03464}"/>
    <dgm:cxn modelId="{4A63A77E-08AD-48D2-A84C-E37333D5D08E}" srcId="{ECA1A9EB-7452-474F-A733-BFBA30F5485E}" destId="{FB1BF9D4-BF6C-4CAA-BE78-203D6031FF52}" srcOrd="0" destOrd="0" parTransId="{B2616340-E5F6-4CE8-ABF2-F1328923F3EB}" sibTransId="{B0BA3C88-7480-4C96-AA26-6DE25321BAE6}"/>
    <dgm:cxn modelId="{68C6BE84-CEA0-4F4F-BDF4-F3AB1A8A77D7}" type="presOf" srcId="{4D225F77-5A39-4B9F-82A6-1E4FF6551395}" destId="{55879B67-1198-45EF-945E-30656ECB4571}" srcOrd="0" destOrd="0" presId="urn:microsoft.com/office/officeart/2005/8/layout/list1"/>
    <dgm:cxn modelId="{DAADF2CE-3664-45C5-BB5F-72DF17D7E441}" type="presOf" srcId="{0DFB48BA-173D-4EC6-AAF6-1626D7D3A242}" destId="{4C011AF6-CB45-476D-8591-EF5F14A748A9}" srcOrd="1" destOrd="0" presId="urn:microsoft.com/office/officeart/2005/8/layout/list1"/>
    <dgm:cxn modelId="{69D858DE-E2BB-49F1-BCCA-543398188F89}" type="presOf" srcId="{FB1BF9D4-BF6C-4CAA-BE78-203D6031FF52}" destId="{ED01B7E6-A369-4513-9FD8-4BCC42C7871B}" srcOrd="0" destOrd="0" presId="urn:microsoft.com/office/officeart/2005/8/layout/list1"/>
    <dgm:cxn modelId="{98D064E0-A492-43D4-9A87-3AED7DEC2D85}" srcId="{0DFB48BA-173D-4EC6-AAF6-1626D7D3A242}" destId="{BEC1B2B3-DBE6-4936-847C-1D5AC3C3BF0A}" srcOrd="1" destOrd="0" parTransId="{900DBFD3-662F-4118-86F6-DD2F4C1A1D59}" sibTransId="{F1A07953-1E05-4C64-AA80-F9AD12D37B3D}"/>
    <dgm:cxn modelId="{DF6650E0-C67F-4119-88A7-A703D32CBFED}" type="presOf" srcId="{EC468099-A641-41A3-B8F7-7A02835BC092}" destId="{50338D5F-EDB7-4E8B-A159-1B64CEF51A21}" srcOrd="0" destOrd="0" presId="urn:microsoft.com/office/officeart/2005/8/layout/list1"/>
    <dgm:cxn modelId="{DEACEEF5-2B9F-4350-A647-D6D991FD893F}" srcId="{0DFB48BA-173D-4EC6-AAF6-1626D7D3A242}" destId="{4D225F77-5A39-4B9F-82A6-1E4FF6551395}" srcOrd="0" destOrd="0" parTransId="{57C5412E-9F27-4873-AFE4-FBC3E725290B}" sibTransId="{AA0BED1D-FDB6-4BA8-AF0A-24E7BDCD4070}"/>
    <dgm:cxn modelId="{D82EF58F-A7DD-4FA2-ABB6-D39BBE845CD5}" type="presParOf" srcId="{50338D5F-EDB7-4E8B-A159-1B64CEF51A21}" destId="{C37CBF0B-B9F3-4D65-9452-A82B1C8B2EB2}" srcOrd="0" destOrd="0" presId="urn:microsoft.com/office/officeart/2005/8/layout/list1"/>
    <dgm:cxn modelId="{E6C134BF-D3C5-4AE4-BA7D-243224075F6A}" type="presParOf" srcId="{C37CBF0B-B9F3-4D65-9452-A82B1C8B2EB2}" destId="{F5CD8BAD-3C53-45E0-B3EE-C1B2A1F4FEBC}" srcOrd="0" destOrd="0" presId="urn:microsoft.com/office/officeart/2005/8/layout/list1"/>
    <dgm:cxn modelId="{4E3EF0DF-0FEA-4420-8E9D-60A3603D64C2}" type="presParOf" srcId="{C37CBF0B-B9F3-4D65-9452-A82B1C8B2EB2}" destId="{4C011AF6-CB45-476D-8591-EF5F14A748A9}" srcOrd="1" destOrd="0" presId="urn:microsoft.com/office/officeart/2005/8/layout/list1"/>
    <dgm:cxn modelId="{7730A15B-22CC-4E7D-B05B-8F7132A11D47}" type="presParOf" srcId="{50338D5F-EDB7-4E8B-A159-1B64CEF51A21}" destId="{FC6546F7-C033-4CD8-88F0-AF647F54B36F}" srcOrd="1" destOrd="0" presId="urn:microsoft.com/office/officeart/2005/8/layout/list1"/>
    <dgm:cxn modelId="{F3B0815E-65D8-4DCD-8684-9EBF109CF6FC}" type="presParOf" srcId="{50338D5F-EDB7-4E8B-A159-1B64CEF51A21}" destId="{55879B67-1198-45EF-945E-30656ECB4571}" srcOrd="2" destOrd="0" presId="urn:microsoft.com/office/officeart/2005/8/layout/list1"/>
    <dgm:cxn modelId="{47C18D00-37E3-459B-B1E3-B79C31D56C0E}" type="presParOf" srcId="{50338D5F-EDB7-4E8B-A159-1B64CEF51A21}" destId="{C84711C9-1CBB-4887-9366-7835AEEF8AC6}" srcOrd="3" destOrd="0" presId="urn:microsoft.com/office/officeart/2005/8/layout/list1"/>
    <dgm:cxn modelId="{BAE12A66-F4DB-424F-AC46-F44B8106FFE4}" type="presParOf" srcId="{50338D5F-EDB7-4E8B-A159-1B64CEF51A21}" destId="{676F4894-3608-43A9-B599-C7C5B39D0D17}" srcOrd="4" destOrd="0" presId="urn:microsoft.com/office/officeart/2005/8/layout/list1"/>
    <dgm:cxn modelId="{65B60F95-151C-44AD-A057-D97C52885CB1}" type="presParOf" srcId="{676F4894-3608-43A9-B599-C7C5B39D0D17}" destId="{3604E891-4422-44C5-9C79-E0EF1EB1310A}" srcOrd="0" destOrd="0" presId="urn:microsoft.com/office/officeart/2005/8/layout/list1"/>
    <dgm:cxn modelId="{EAF48B10-5AA8-4771-A58D-704D6690D14E}" type="presParOf" srcId="{676F4894-3608-43A9-B599-C7C5B39D0D17}" destId="{737B5257-6104-4F2C-977E-9446430A4D9B}" srcOrd="1" destOrd="0" presId="urn:microsoft.com/office/officeart/2005/8/layout/list1"/>
    <dgm:cxn modelId="{66BA09DF-C15D-4264-87A2-95FF2789C589}" type="presParOf" srcId="{50338D5F-EDB7-4E8B-A159-1B64CEF51A21}" destId="{21CD2DFF-723E-4325-B3DC-5A4C16936543}" srcOrd="5" destOrd="0" presId="urn:microsoft.com/office/officeart/2005/8/layout/list1"/>
    <dgm:cxn modelId="{FD33F21F-33A8-4899-BD4C-38544F7B953D}" type="presParOf" srcId="{50338D5F-EDB7-4E8B-A159-1B64CEF51A21}" destId="{ED01B7E6-A369-4513-9FD8-4BCC42C787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4C4A0-130B-4917-9D84-E988FD899929}">
      <dsp:nvSpPr>
        <dsp:cNvPr id="0" name=""/>
        <dsp:cNvSpPr/>
      </dsp:nvSpPr>
      <dsp:spPr>
        <a:xfrm>
          <a:off x="3404" y="171325"/>
          <a:ext cx="3319683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Boards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04" y="171325"/>
        <a:ext cx="3319683" cy="979200"/>
      </dsp:txXfrm>
    </dsp:sp>
    <dsp:sp modelId="{6BA9D5E0-641F-4652-B251-06F7641BB4E6}">
      <dsp:nvSpPr>
        <dsp:cNvPr id="0" name=""/>
        <dsp:cNvSpPr/>
      </dsp:nvSpPr>
      <dsp:spPr>
        <a:xfrm>
          <a:off x="3404" y="1150525"/>
          <a:ext cx="3319683" cy="20824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b="0" i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Raspberry</a:t>
          </a: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Pico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b="0" i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Raspberry</a:t>
          </a: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 Zero W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04" y="1150525"/>
        <a:ext cx="3319683" cy="2082425"/>
      </dsp:txXfrm>
    </dsp:sp>
    <dsp:sp modelId="{7E473393-87C7-439F-9739-2589775C07E2}">
      <dsp:nvSpPr>
        <dsp:cNvPr id="0" name=""/>
        <dsp:cNvSpPr/>
      </dsp:nvSpPr>
      <dsp:spPr>
        <a:xfrm>
          <a:off x="3787843" y="171325"/>
          <a:ext cx="3319683" cy="979200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87843" y="171325"/>
        <a:ext cx="3319683" cy="979200"/>
      </dsp:txXfrm>
    </dsp:sp>
    <dsp:sp modelId="{8E56579E-01E1-44AE-B561-FA9902FD1026}">
      <dsp:nvSpPr>
        <dsp:cNvPr id="0" name=""/>
        <dsp:cNvSpPr/>
      </dsp:nvSpPr>
      <dsp:spPr>
        <a:xfrm>
          <a:off x="3787843" y="1150525"/>
          <a:ext cx="3319683" cy="2082425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BMP280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DH1750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RTC DS1207</a:t>
          </a:r>
          <a:endParaRPr lang="en-US" sz="3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87843" y="1150525"/>
        <a:ext cx="3319683" cy="2082425"/>
      </dsp:txXfrm>
    </dsp:sp>
    <dsp:sp modelId="{FE233715-3806-4B9D-AECA-F90DC13A0F86}">
      <dsp:nvSpPr>
        <dsp:cNvPr id="0" name=""/>
        <dsp:cNvSpPr/>
      </dsp:nvSpPr>
      <dsp:spPr>
        <a:xfrm>
          <a:off x="7572282" y="171325"/>
          <a:ext cx="3319683" cy="979200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Server</a:t>
          </a:r>
        </a:p>
      </dsp:txBody>
      <dsp:txXfrm>
        <a:off x="7572282" y="171325"/>
        <a:ext cx="3319683" cy="979200"/>
      </dsp:txXfrm>
    </dsp:sp>
    <dsp:sp modelId="{E9A78050-9CE5-4825-BB45-3967FFA619A0}">
      <dsp:nvSpPr>
        <dsp:cNvPr id="0" name=""/>
        <dsp:cNvSpPr/>
      </dsp:nvSpPr>
      <dsp:spPr>
        <a:xfrm>
          <a:off x="7572282" y="1150525"/>
          <a:ext cx="3319683" cy="2082425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VM Linux</a:t>
          </a:r>
        </a:p>
      </dsp:txBody>
      <dsp:txXfrm>
        <a:off x="7572282" y="1150525"/>
        <a:ext cx="3319683" cy="2082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79B67-1198-45EF-945E-30656ECB4571}">
      <dsp:nvSpPr>
        <dsp:cNvPr id="0" name=""/>
        <dsp:cNvSpPr/>
      </dsp:nvSpPr>
      <dsp:spPr>
        <a:xfrm>
          <a:off x="0" y="429309"/>
          <a:ext cx="4166509" cy="1398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367" tIns="499872" rIns="3233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b="0" i="0" kern="1200">
              <a:latin typeface="Calibri"/>
              <a:ea typeface="Calibri" panose="020F0502020204030204" pitchFamily="34" charset="0"/>
              <a:cs typeface="Calibri"/>
            </a:rPr>
            <a:t>RPi Zero W (Master)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b="0" i="0" kern="1200" dirty="0" err="1">
              <a:latin typeface="Calibri"/>
              <a:ea typeface="Calibri" panose="020F0502020204030204" pitchFamily="34" charset="0"/>
              <a:cs typeface="Calibri"/>
            </a:rPr>
            <a:t>RPi</a:t>
          </a:r>
          <a:r>
            <a:rPr lang="it-IT" sz="2400" b="0" i="0" kern="1200" dirty="0">
              <a:latin typeface="Calibri"/>
              <a:ea typeface="Calibri" panose="020F0502020204030204" pitchFamily="34" charset="0"/>
              <a:cs typeface="Calibri"/>
            </a:rPr>
            <a:t> Pico</a:t>
          </a:r>
          <a:r>
            <a:rPr lang="it-IT" sz="2400" kern="1200" dirty="0">
              <a:latin typeface="Calibri"/>
              <a:ea typeface="Calibri" panose="020F0502020204030204" pitchFamily="34" charset="0"/>
              <a:cs typeface="Calibri"/>
            </a:rPr>
            <a:t> (Slave)</a:t>
          </a:r>
          <a:endParaRPr lang="en-US" sz="2400" kern="1200" dirty="0">
            <a:latin typeface="Calibri"/>
            <a:ea typeface="Calibri" panose="020F0502020204030204" pitchFamily="34" charset="0"/>
            <a:cs typeface="Calibri"/>
          </a:endParaRPr>
        </a:p>
      </dsp:txBody>
      <dsp:txXfrm>
        <a:off x="0" y="429309"/>
        <a:ext cx="4166509" cy="1398600"/>
      </dsp:txXfrm>
    </dsp:sp>
    <dsp:sp modelId="{4C011AF6-CB45-476D-8591-EF5F14A748A9}">
      <dsp:nvSpPr>
        <dsp:cNvPr id="0" name=""/>
        <dsp:cNvSpPr/>
      </dsp:nvSpPr>
      <dsp:spPr>
        <a:xfrm>
          <a:off x="208325" y="75069"/>
          <a:ext cx="2916556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239" tIns="0" rIns="110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>
              <a:latin typeface="Calibri"/>
              <a:ea typeface="Calibri" panose="020F0502020204030204" pitchFamily="34" charset="0"/>
              <a:cs typeface="Calibri"/>
            </a:rPr>
            <a:t>I2C0:</a:t>
          </a:r>
          <a:endParaRPr lang="en-US" sz="2400" kern="1200">
            <a:latin typeface="Calibri"/>
            <a:ea typeface="Calibri" panose="020F0502020204030204" pitchFamily="34" charset="0"/>
            <a:cs typeface="Calibri"/>
          </a:endParaRPr>
        </a:p>
      </dsp:txBody>
      <dsp:txXfrm>
        <a:off x="242910" y="109654"/>
        <a:ext cx="2847386" cy="639310"/>
      </dsp:txXfrm>
    </dsp:sp>
    <dsp:sp modelId="{ED01B7E6-A369-4513-9FD8-4BCC42C7871B}">
      <dsp:nvSpPr>
        <dsp:cNvPr id="0" name=""/>
        <dsp:cNvSpPr/>
      </dsp:nvSpPr>
      <dsp:spPr>
        <a:xfrm>
          <a:off x="0" y="2311749"/>
          <a:ext cx="4166509" cy="1398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367" tIns="499872" rIns="3233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b="0" i="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RPi</a:t>
          </a:r>
          <a:r>
            <a:rPr lang="it-IT" sz="2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Pico (Master)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Sensori (Slave)</a:t>
          </a:r>
        </a:p>
      </dsp:txBody>
      <dsp:txXfrm>
        <a:off x="0" y="2311749"/>
        <a:ext cx="4166509" cy="1398600"/>
      </dsp:txXfrm>
    </dsp:sp>
    <dsp:sp modelId="{737B5257-6104-4F2C-977E-9446430A4D9B}">
      <dsp:nvSpPr>
        <dsp:cNvPr id="0" name=""/>
        <dsp:cNvSpPr/>
      </dsp:nvSpPr>
      <dsp:spPr>
        <a:xfrm>
          <a:off x="208325" y="1957509"/>
          <a:ext cx="2916556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239" tIns="0" rIns="1102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>
              <a:latin typeface="Calibri"/>
              <a:ea typeface="Calibri" panose="020F0502020204030204" pitchFamily="34" charset="0"/>
              <a:cs typeface="Calibri"/>
            </a:rPr>
            <a:t>I2C1</a:t>
          </a:r>
          <a:r>
            <a:rPr lang="it-IT" sz="2400" kern="1200">
              <a:latin typeface="Calibri"/>
              <a:ea typeface="Calibri" panose="020F0502020204030204" pitchFamily="34" charset="0"/>
              <a:cs typeface="Calibri"/>
            </a:rPr>
            <a:t>:</a:t>
          </a:r>
          <a:endParaRPr lang="en-US" sz="2400" kern="1200">
            <a:latin typeface="Calibri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2910" y="1992094"/>
        <a:ext cx="284738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1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41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1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7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sapuntesde.com/post.php?id=863" TargetMode="External"/><Relationship Id="rId5" Type="http://schemas.openxmlformats.org/officeDocument/2006/relationships/image" Target="../media/image17.jpg"/><Relationship Id="rId4" Type="http://schemas.openxmlformats.org/officeDocument/2006/relationships/hyperlink" Target="https://jpralves.net/tag/mqtt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isapuntesde.com/post.php?id=863" TargetMode="External"/><Relationship Id="rId3" Type="http://schemas.openxmlformats.org/officeDocument/2006/relationships/image" Target="../media/image18.jpeg"/><Relationship Id="rId7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ralves.net/tag/mqtt.htm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medium.com/@sepandassadi/become-a-full-stack-web-developer-free-resources-8a1c2c0ebd4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iki.52pi.com/index.php/Diet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nshen.com/article/42211360160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embarcados.com.br/freertos-8-2-3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vn/bai-viet/369-giao-tiep-i2c-va-su-dung-module-realtime-clock-ds1307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schianti.org/2019/07/16/temperature-humidity-sensors-comparison-data-part-3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electronics-lab.com/project/diy-light-lux-meter-using-bh1750-sensor-arduino-nokia-511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-lab.com/make-your-raspberry-pi-pico-project-with-5-free-pico-using-seeed-fusions-pcb-assembly-service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embarcados.com.br/freertos-8-2-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75307" y="1308497"/>
            <a:ext cx="8098230" cy="2116348"/>
          </a:xfrm>
          <a:noFill/>
        </p:spPr>
        <p:txBody>
          <a:bodyPr anchor="ctr">
            <a:normAutofit/>
          </a:bodyPr>
          <a:lstStyle/>
          <a:p>
            <a:r>
              <a:rPr lang="de-DE" err="1">
                <a:solidFill>
                  <a:srgbClr val="FFFFFF"/>
                </a:solidFill>
                <a:latin typeface="Calibri"/>
                <a:cs typeface="Calibri"/>
              </a:rPr>
              <a:t>Progetto</a:t>
            </a:r>
            <a:r>
              <a:rPr lang="de-DE">
                <a:solidFill>
                  <a:srgbClr val="FFFFFF"/>
                </a:solidFill>
                <a:latin typeface="Calibri"/>
                <a:cs typeface="Calibri"/>
              </a:rPr>
              <a:t> SOD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00619" y="3907884"/>
            <a:ext cx="5051280" cy="242593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2400" err="1">
                <a:solidFill>
                  <a:srgbClr val="FFFFFF"/>
                </a:solidFill>
                <a:latin typeface="Calibri"/>
                <a:cs typeface="Calibri"/>
              </a:rPr>
              <a:t>StuDENTI</a:t>
            </a:r>
            <a:r>
              <a:rPr lang="de-DE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</a:p>
          <a:p>
            <a:endParaRPr lang="de-DE" sz="240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de-DE" sz="2400">
                <a:solidFill>
                  <a:srgbClr val="FFFFFF"/>
                </a:solidFill>
                <a:latin typeface="Calibri"/>
                <a:cs typeface="Calibri"/>
              </a:rPr>
              <a:t>Castellucci Giacomo</a:t>
            </a:r>
            <a:endParaRPr lang="de-DE">
              <a:latin typeface="Calibri"/>
              <a:cs typeface="Calibri"/>
            </a:endParaRPr>
          </a:p>
          <a:p>
            <a:r>
              <a:rPr lang="de-DE" sz="2400">
                <a:solidFill>
                  <a:srgbClr val="FFFFFF"/>
                </a:solidFill>
                <a:latin typeface="Calibri"/>
                <a:cs typeface="Calibri"/>
              </a:rPr>
              <a:t>Compagnoni Paolo</a:t>
            </a:r>
          </a:p>
          <a:p>
            <a:r>
              <a:rPr lang="de-DE" sz="2400" err="1">
                <a:solidFill>
                  <a:srgbClr val="FFFFFF"/>
                </a:solidFill>
                <a:latin typeface="Calibri"/>
                <a:cs typeface="Calibri"/>
              </a:rPr>
              <a:t>Silveri</a:t>
            </a:r>
            <a:r>
              <a:rPr lang="de-DE" sz="2400">
                <a:solidFill>
                  <a:srgbClr val="FFFFFF"/>
                </a:solidFill>
                <a:latin typeface="Calibri"/>
                <a:cs typeface="Calibri"/>
              </a:rPr>
              <a:t> Nicola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2EE27-62D3-BF8E-AA55-86349A8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200"/>
              <a:t>Software: Raspberry Pi Zero W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A79DA-887D-B1B8-B044-058E5BFD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DietPi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MQTT</a:t>
            </a:r>
          </a:p>
        </p:txBody>
      </p:sp>
      <p:pic>
        <p:nvPicPr>
          <p:cNvPr id="10" name="Immagine 9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204ECD04-9F5B-5B3F-F02B-E12C6B5D8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6389" b="40279"/>
          <a:stretch/>
        </p:blipFill>
        <p:spPr>
          <a:xfrm>
            <a:off x="5048452" y="3366551"/>
            <a:ext cx="3148022" cy="734496"/>
          </a:xfrm>
          <a:prstGeom prst="rect">
            <a:avLst/>
          </a:prstGeom>
          <a:effectLst/>
        </p:spPr>
      </p:pic>
      <p:pic>
        <p:nvPicPr>
          <p:cNvPr id="6" name="Immagine 5" descr="Immagine che contiene testo, cartone animato, clipart, illustrazione&#10;&#10;Descrizione generata automaticamente">
            <a:extLst>
              <a:ext uri="{FF2B5EF4-FFF2-40B4-BE49-F238E27FC236}">
                <a16:creationId xmlns:a16="http://schemas.microsoft.com/office/drawing/2014/main" id="{1E0DF9F0-3172-5467-9058-40CB54BEE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94091" y="2159788"/>
            <a:ext cx="3148022" cy="3148022"/>
          </a:xfrm>
          <a:prstGeom prst="rect">
            <a:avLst/>
          </a:prstGeom>
          <a:effectLst/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E6B3F24-17DE-A6A9-93D1-AEA5031A175B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19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2EE27-62D3-BF8E-AA55-86349A8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Software:</a:t>
            </a:r>
            <a:br>
              <a:rPr lang="it-IT"/>
            </a:br>
            <a:r>
              <a:rPr lang="it-IT"/>
              <a:t>Server VM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C3D7A677-58AC-7060-A322-743CC8C31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508" t="17771" r="22154"/>
          <a:stretch/>
        </p:blipFill>
        <p:spPr>
          <a:xfrm>
            <a:off x="6788637" y="1006609"/>
            <a:ext cx="3547212" cy="2847348"/>
          </a:xfrm>
          <a:prstGeom prst="rect">
            <a:avLst/>
          </a:prstGeom>
          <a:effectLst/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A79DA-887D-B1B8-B044-058E5BFD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DietPi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 MQTT</a:t>
            </a:r>
          </a:p>
          <a:p>
            <a:pPr lvl="2"/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Mosquitto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</a:t>
            </a:r>
          </a:p>
          <a:p>
            <a:pPr lvl="2"/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MQTT</a:t>
            </a:r>
          </a:p>
          <a:p>
            <a:pPr lvl="2"/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204ECD04-9F5B-5B3F-F02B-E12C6B5D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6389" b="40279"/>
          <a:stretch/>
        </p:blipFill>
        <p:spPr>
          <a:xfrm>
            <a:off x="6094408" y="4860566"/>
            <a:ext cx="2627752" cy="613106"/>
          </a:xfrm>
          <a:prstGeom prst="rect">
            <a:avLst/>
          </a:prstGeom>
          <a:effectLst/>
        </p:spPr>
      </p:pic>
      <p:pic>
        <p:nvPicPr>
          <p:cNvPr id="6" name="Immagine 5" descr="Immagine che contiene testo, cartone animato, clipart, illustrazione&#10;&#10;Descrizione generata automaticamente">
            <a:extLst>
              <a:ext uri="{FF2B5EF4-FFF2-40B4-BE49-F238E27FC236}">
                <a16:creationId xmlns:a16="http://schemas.microsoft.com/office/drawing/2014/main" id="{1E0DF9F0-3172-5467-9058-40CB54BEE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48726" y="4085841"/>
            <a:ext cx="2162557" cy="2162557"/>
          </a:xfrm>
          <a:prstGeom prst="rect">
            <a:avLst/>
          </a:prstGeom>
          <a:effectLst/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E6B3F24-17DE-A6A9-93D1-AEA5031A175B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8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 descr="Immagine che contiene testo, schermata, Carattere, grafica">
            <a:extLst>
              <a:ext uri="{FF2B5EF4-FFF2-40B4-BE49-F238E27FC236}">
                <a16:creationId xmlns:a16="http://schemas.microsoft.com/office/drawing/2014/main" id="{24ED9039-D6F8-3590-0DEE-4041482D1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97916" y="286122"/>
            <a:ext cx="7592992" cy="403694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B0C62A-786E-A5A0-6813-EA474F56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DietPi</a:t>
            </a:r>
            <a:endParaRPr lang="en-US" sz="48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7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18EF9-25E8-AD20-1D33-1A6E2569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MQTT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magine 23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54524138-7789-6D38-3DBB-6EC05FD82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82290" y="1692556"/>
            <a:ext cx="6257452" cy="3472888"/>
          </a:xfrm>
          <a:prstGeom prst="rect">
            <a:avLst/>
          </a:prstGeom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CA35D-C67B-59B0-F86E-3B75A46B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</a:t>
            </a:r>
          </a:p>
          <a:p>
            <a:r>
              <a:rPr lang="it-IT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Publisher</a:t>
            </a:r>
          </a:p>
          <a:p>
            <a:pPr lvl="1"/>
            <a:r>
              <a:rPr lang="it-IT" sz="20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Subscriber</a:t>
            </a:r>
            <a:endParaRPr lang="it-IT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of Service</a:t>
            </a:r>
          </a:p>
          <a:p>
            <a:pPr lvl="1"/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most once (QoS 0)</a:t>
            </a:r>
          </a:p>
          <a:p>
            <a:pPr lvl="1"/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least once (QoS 1)</a:t>
            </a:r>
          </a:p>
          <a:p>
            <a:pPr lvl="1"/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Exactly once (QoS 2)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7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3AF05AA-D3D0-571B-3B5E-721A88DF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479720"/>
            <a:ext cx="10905066" cy="389856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2" name="Immagine 1" descr="Immagine che contiene testo, Carattere, logo, verde&#10;&#10;Descrizione generata automaticamente">
            <a:extLst>
              <a:ext uri="{FF2B5EF4-FFF2-40B4-BE49-F238E27FC236}">
                <a16:creationId xmlns:a16="http://schemas.microsoft.com/office/drawing/2014/main" id="{B48DA706-3BE0-06CB-8DDF-9BC1B0C238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1511" t="23461" r="12233" b="23263"/>
          <a:stretch/>
        </p:blipFill>
        <p:spPr>
          <a:xfrm>
            <a:off x="711140" y="584235"/>
            <a:ext cx="2217255" cy="9294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062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736B34-B165-16EC-8C47-9A5F62CBF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930148"/>
            <a:ext cx="10905066" cy="392582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2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B240DF41-1048-E7DD-9EE9-5DA82CC732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591" t="30226" r="55177" b="7108"/>
          <a:stretch/>
        </p:blipFill>
        <p:spPr>
          <a:xfrm>
            <a:off x="643467" y="707022"/>
            <a:ext cx="1974955" cy="996165"/>
          </a:xfrm>
          <a:prstGeom prst="rect">
            <a:avLst/>
          </a:prstGeom>
        </p:spPr>
      </p:pic>
      <p:pic>
        <p:nvPicPr>
          <p:cNvPr id="3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DD96F3CE-58B1-E117-83C5-109CBE4BDC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080" t="30955" r="34603" b="7473"/>
          <a:stretch/>
        </p:blipFill>
        <p:spPr>
          <a:xfrm>
            <a:off x="2780684" y="707022"/>
            <a:ext cx="1359424" cy="969378"/>
          </a:xfrm>
          <a:prstGeom prst="rect">
            <a:avLst/>
          </a:prstGeom>
        </p:spPr>
      </p:pic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2CF1CCED-8427-135F-DCF0-CDEFFCAB09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741" t="29861" r="16086" b="7474"/>
          <a:stretch/>
        </p:blipFill>
        <p:spPr>
          <a:xfrm>
            <a:off x="4302371" y="707023"/>
            <a:ext cx="1194816" cy="9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E96B93A-965D-9569-F760-36BC5EAC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934418"/>
            <a:ext cx="10905066" cy="38712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2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30E580C5-D381-AE1E-646D-6B37083D04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741" t="29861" r="16086" b="7474"/>
          <a:stretch/>
        </p:blipFill>
        <p:spPr>
          <a:xfrm>
            <a:off x="1068388" y="869260"/>
            <a:ext cx="1194816" cy="9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375AD-8326-EED2-056D-B31A81D6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>
                <a:latin typeface="Calibri"/>
                <a:cs typeface="Calibri"/>
              </a:rPr>
              <a:t>Applicazione Web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DEA9C2C3-B0B6-EC39-2299-B3192B17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2" y="647699"/>
            <a:ext cx="4931106" cy="324220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A1D7C-80F1-170D-878A-474A5911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4000" dirty="0">
                <a:latin typeface="Calibri"/>
                <a:cs typeface="Calibri"/>
              </a:rPr>
              <a:t>Tre componenti principali:</a:t>
            </a:r>
          </a:p>
          <a:p>
            <a:pPr lvl="1">
              <a:buClr>
                <a:srgbClr val="8AD0D6"/>
              </a:buClr>
            </a:pPr>
            <a:r>
              <a:rPr lang="it-IT" sz="3600" b="1" dirty="0" err="1">
                <a:latin typeface="Calibri"/>
                <a:cs typeface="Calibri"/>
              </a:rPr>
              <a:t>MongoDB</a:t>
            </a:r>
            <a:endParaRPr lang="it-IT" sz="3600" b="1" dirty="0">
              <a:latin typeface="Calibri"/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it-IT" sz="3600" b="1" dirty="0" err="1">
                <a:latin typeface="Calibri"/>
                <a:cs typeface="Calibri"/>
              </a:rPr>
              <a:t>NodeJS</a:t>
            </a:r>
            <a:endParaRPr lang="it-IT" sz="3600" b="1" dirty="0">
              <a:latin typeface="Calibri"/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it-IT" sz="3600" b="1" dirty="0" err="1">
                <a:latin typeface="Calibri"/>
                <a:cs typeface="Calibri"/>
              </a:rPr>
              <a:t>ReactJS</a:t>
            </a:r>
            <a:endParaRPr lang="it-IT" sz="3600" b="1" dirty="0">
              <a:latin typeface="Calibri"/>
              <a:cs typeface="Calibri"/>
            </a:endParaRPr>
          </a:p>
          <a:p>
            <a:pPr>
              <a:buClr>
                <a:srgbClr val="8AD0D6"/>
              </a:buClr>
            </a:pPr>
            <a:endParaRPr lang="it-IT" dirty="0">
              <a:latin typeface="Calibri"/>
              <a:cs typeface="Calibri"/>
            </a:endParaRPr>
          </a:p>
          <a:p>
            <a:pPr marL="0" indent="0">
              <a:buClr>
                <a:srgbClr val="8AD0D6"/>
              </a:buClr>
              <a:buNone/>
            </a:pPr>
            <a:endParaRPr lang="it-IT" dirty="0">
              <a:latin typeface="Calibri"/>
              <a:cs typeface="Calibri"/>
            </a:endParaRPr>
          </a:p>
        </p:txBody>
      </p:sp>
      <p:pic>
        <p:nvPicPr>
          <p:cNvPr id="7" name="Immagine 6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4E59926F-80B5-3C99-DB0A-C3610C491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5" y="4085841"/>
            <a:ext cx="2162557" cy="2162557"/>
          </a:xfrm>
          <a:prstGeom prst="rect">
            <a:avLst/>
          </a:prstGeom>
          <a:effectLst/>
        </p:spPr>
      </p:pic>
      <p:pic>
        <p:nvPicPr>
          <p:cNvPr id="5" name="Immagine 4" descr="Immagine che contiene Elementi grafici, logo, verde, design&#10;&#10;Descrizione generata automaticamente">
            <a:extLst>
              <a:ext uri="{FF2B5EF4-FFF2-40B4-BE49-F238E27FC236}">
                <a16:creationId xmlns:a16="http://schemas.microsoft.com/office/drawing/2014/main" id="{A34969E7-A5DE-1A43-1F34-143E64123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26" y="4085841"/>
            <a:ext cx="2162557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60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02306-F681-1FD8-B9FF-9FE0FD9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89C297-75CE-3930-53BA-70739709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BH1750: </a:t>
            </a:r>
            <a:r>
              <a:rPr lang="it-I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documento con due campi: </a:t>
            </a:r>
            <a:endParaRPr lang="it-IT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8AD0D6"/>
              </a:buClr>
            </a:pPr>
            <a:r>
              <a:rPr lang="it-IT" sz="32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</a:t>
            </a:r>
          </a:p>
          <a:p>
            <a:pPr>
              <a:buClr>
                <a:srgbClr val="8AD0D6"/>
              </a:buClr>
            </a:pPr>
            <a:r>
              <a:rPr lang="it-IT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BMP280: </a:t>
            </a:r>
            <a:r>
              <a:rPr lang="it-I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documento con quattro campi:</a:t>
            </a:r>
          </a:p>
          <a:p>
            <a:pPr lvl="1">
              <a:buClr>
                <a:srgbClr val="8AD0D6"/>
              </a:buClr>
            </a:pP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it-IT" sz="32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 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32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altitude</a:t>
            </a:r>
            <a:endParaRPr lang="it-IT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6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B5DD8-3962-3F18-6526-5C9318B6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Backend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ED03F-FC26-BD3F-D704-05DFAE91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4000">
                <a:latin typeface="Calibri"/>
                <a:cs typeface="Calibri"/>
              </a:rPr>
              <a:t>Il server </a:t>
            </a:r>
            <a:r>
              <a:rPr lang="it-IT" sz="4000" err="1">
                <a:latin typeface="Calibri"/>
                <a:cs typeface="Calibri"/>
              </a:rPr>
              <a:t>NodeJS</a:t>
            </a:r>
            <a:r>
              <a:rPr lang="it-IT" sz="4000">
                <a:latin typeface="Calibri"/>
                <a:cs typeface="Calibri"/>
              </a:rPr>
              <a:t> si occupa di:</a:t>
            </a:r>
          </a:p>
          <a:p>
            <a:pPr lvl="1">
              <a:buClr>
                <a:srgbClr val="8AD0D6"/>
              </a:buClr>
            </a:pPr>
            <a:r>
              <a:rPr lang="it-IT" sz="3600" b="1">
                <a:latin typeface="Calibri"/>
                <a:cs typeface="Calibri"/>
              </a:rPr>
              <a:t>Gestione </a:t>
            </a:r>
            <a:r>
              <a:rPr lang="it-IT" sz="3600">
                <a:latin typeface="Calibri"/>
                <a:cs typeface="Calibri"/>
              </a:rPr>
              <a:t>della connessione con il database</a:t>
            </a:r>
          </a:p>
          <a:p>
            <a:pPr lvl="1">
              <a:buClr>
                <a:srgbClr val="8AD0D6"/>
              </a:buClr>
            </a:pPr>
            <a:r>
              <a:rPr lang="it-IT" sz="3600" b="1">
                <a:latin typeface="Calibri"/>
                <a:cs typeface="Calibri"/>
              </a:rPr>
              <a:t>Estrarre </a:t>
            </a:r>
            <a:r>
              <a:rPr lang="it-IT" sz="3600">
                <a:latin typeface="Calibri"/>
                <a:cs typeface="Calibri"/>
              </a:rPr>
              <a:t>i dati dalle </a:t>
            </a:r>
            <a:r>
              <a:rPr lang="it-IT" sz="3600" err="1">
                <a:latin typeface="Calibri"/>
                <a:cs typeface="Calibri"/>
              </a:rPr>
              <a:t>collections</a:t>
            </a:r>
            <a:endParaRPr lang="it-IT" sz="3600">
              <a:latin typeface="Calibri"/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it-IT" sz="3600" b="1">
                <a:latin typeface="Calibri"/>
                <a:cs typeface="Calibri"/>
              </a:rPr>
              <a:t>Memorizzare </a:t>
            </a:r>
            <a:r>
              <a:rPr lang="it-IT" sz="3600">
                <a:latin typeface="Calibri"/>
                <a:cs typeface="Calibri"/>
              </a:rPr>
              <a:t>i nuovi dati</a:t>
            </a:r>
          </a:p>
        </p:txBody>
      </p:sp>
    </p:spTree>
    <p:extLst>
      <p:ext uri="{BB962C8B-B14F-4D97-AF65-F5344CB8AC3E}">
        <p14:creationId xmlns:p14="http://schemas.microsoft.com/office/powerpoint/2010/main" val="37733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9E511-655E-09BE-AF43-31EE429E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2F8A59-E780-9F7D-17F7-C06629C9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>
                <a:latin typeface="Calibri"/>
                <a:cs typeface="Calibri"/>
              </a:rPr>
              <a:t>Requisiti progettuali</a:t>
            </a:r>
          </a:p>
          <a:p>
            <a:pPr>
              <a:buClr>
                <a:srgbClr val="8AD0D6"/>
              </a:buClr>
            </a:pPr>
            <a:r>
              <a:rPr lang="it-IT" sz="3200">
                <a:latin typeface="Calibri"/>
                <a:cs typeface="Calibri"/>
              </a:rPr>
              <a:t>Hardware</a:t>
            </a:r>
          </a:p>
          <a:p>
            <a:pPr>
              <a:buClr>
                <a:srgbClr val="8AD0D6"/>
              </a:buClr>
            </a:pPr>
            <a:r>
              <a:rPr lang="it-IT" sz="3200">
                <a:latin typeface="Calibri"/>
                <a:cs typeface="Calibri"/>
              </a:rPr>
              <a:t>Protocollo di comunicazione</a:t>
            </a:r>
          </a:p>
          <a:p>
            <a:pPr>
              <a:buClr>
                <a:srgbClr val="8AD0D6"/>
              </a:buClr>
            </a:pPr>
            <a:r>
              <a:rPr lang="it-IT" sz="3200">
                <a:latin typeface="Calibri"/>
                <a:cs typeface="Calibri"/>
              </a:rPr>
              <a:t>Software</a:t>
            </a:r>
          </a:p>
          <a:p>
            <a:pPr>
              <a:buClr>
                <a:srgbClr val="8AD0D6"/>
              </a:buClr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4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89135-1FC6-A010-33FD-20CD69CD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Frontend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C2547-4B2D-09CB-FF61-AEBD34E7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600">
                <a:latin typeface="Calibri"/>
                <a:cs typeface="Calibri"/>
              </a:rPr>
              <a:t>Due aree principali:</a:t>
            </a:r>
          </a:p>
          <a:p>
            <a:pPr lvl="1">
              <a:buClr>
                <a:srgbClr val="8AD0D6"/>
              </a:buClr>
            </a:pPr>
            <a:r>
              <a:rPr lang="it-IT" sz="3200">
                <a:latin typeface="Calibri"/>
                <a:cs typeface="Calibri"/>
              </a:rPr>
              <a:t>Dati in tempo reale</a:t>
            </a:r>
          </a:p>
          <a:p>
            <a:pPr lvl="1">
              <a:buClr>
                <a:srgbClr val="8AD0D6"/>
              </a:buClr>
            </a:pPr>
            <a:r>
              <a:rPr lang="it-IT" sz="3200">
                <a:latin typeface="Calibri"/>
                <a:cs typeface="Calibri"/>
              </a:rPr>
              <a:t>Visualizzazione dei dati storici con grafici</a:t>
            </a:r>
          </a:p>
        </p:txBody>
      </p:sp>
    </p:spTree>
    <p:extLst>
      <p:ext uri="{BB962C8B-B14F-4D97-AF65-F5344CB8AC3E}">
        <p14:creationId xmlns:p14="http://schemas.microsoft.com/office/powerpoint/2010/main" val="133540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2D8F7-29E4-478B-E62D-A537BF7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Dati in tempo reale</a:t>
            </a:r>
          </a:p>
        </p:txBody>
      </p:sp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E8795D2A-7429-2E5F-47FC-FB2F60D4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7" y="1615148"/>
            <a:ext cx="11347560" cy="266999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56E0ED-B05C-2078-744D-65D0F2FA3C33}"/>
              </a:ext>
            </a:extLst>
          </p:cNvPr>
          <p:cNvSpPr txBox="1"/>
          <p:nvPr/>
        </p:nvSpPr>
        <p:spPr>
          <a:xfrm>
            <a:off x="315385" y="4499501"/>
            <a:ext cx="25995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Messaggio sul </a:t>
            </a:r>
            <a:r>
              <a:rPr lang="it-IT" err="1">
                <a:latin typeface="Calibri"/>
                <a:cs typeface="Calibri"/>
              </a:rPr>
              <a:t>topic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it-IT" b="1">
                <a:latin typeface="Calibri"/>
                <a:cs typeface="Calibri"/>
              </a:rPr>
              <a:t>WEB_REQ </a:t>
            </a:r>
            <a:r>
              <a:rPr lang="it-IT">
                <a:latin typeface="Calibri"/>
                <a:cs typeface="Calibri"/>
              </a:rPr>
              <a:t>per il BMP280</a:t>
            </a:r>
            <a:r>
              <a:rPr lang="it-IT" b="1">
                <a:latin typeface="Calibri"/>
                <a:cs typeface="Calibri"/>
              </a:rPr>
              <a:t>:</a:t>
            </a:r>
          </a:p>
          <a:p>
            <a:r>
              <a:rPr lang="it-IT" b="1">
                <a:latin typeface="Calibri"/>
                <a:cs typeface="Calibri"/>
              </a:rPr>
              <a:t>{</a:t>
            </a:r>
          </a:p>
          <a:p>
            <a:r>
              <a:rPr lang="it-IT" b="1">
                <a:latin typeface="Calibri"/>
                <a:cs typeface="Calibri"/>
              </a:rPr>
              <a:t>      "</a:t>
            </a:r>
            <a:r>
              <a:rPr lang="it-IT" b="1" err="1">
                <a:latin typeface="Calibri"/>
                <a:cs typeface="Calibri"/>
              </a:rPr>
              <a:t>sensor</a:t>
            </a:r>
            <a:r>
              <a:rPr lang="it-IT" b="1">
                <a:latin typeface="Calibri"/>
                <a:cs typeface="Calibri"/>
              </a:rPr>
              <a:t>": "BMP280"</a:t>
            </a:r>
          </a:p>
          <a:p>
            <a:r>
              <a:rPr lang="it-IT" b="1">
                <a:latin typeface="Calibri"/>
                <a:cs typeface="Calibri"/>
              </a:rPr>
              <a:t>}</a:t>
            </a:r>
            <a:endParaRPr lang="it-IT" sz="2400"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F88978-4962-8671-B5A7-677CA9238CBA}"/>
              </a:ext>
            </a:extLst>
          </p:cNvPr>
          <p:cNvSpPr txBox="1"/>
          <p:nvPr/>
        </p:nvSpPr>
        <p:spPr>
          <a:xfrm>
            <a:off x="3277121" y="4499501"/>
            <a:ext cx="27001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Messaggio sul </a:t>
            </a:r>
            <a:r>
              <a:rPr lang="it-IT" err="1">
                <a:latin typeface="Calibri"/>
                <a:cs typeface="Calibri"/>
              </a:rPr>
              <a:t>topic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it-IT" b="1">
                <a:latin typeface="Calibri"/>
                <a:cs typeface="Calibri"/>
              </a:rPr>
              <a:t>WEB_REQ </a:t>
            </a:r>
            <a:r>
              <a:rPr lang="it-IT">
                <a:latin typeface="Calibri"/>
                <a:cs typeface="Calibri"/>
              </a:rPr>
              <a:t>per il BH1750</a:t>
            </a:r>
            <a:r>
              <a:rPr lang="it-IT" b="1">
                <a:latin typeface="Calibri"/>
                <a:cs typeface="Calibri"/>
              </a:rPr>
              <a:t>:</a:t>
            </a:r>
            <a:endParaRPr lang="it-IT">
              <a:latin typeface="Calibri"/>
              <a:cs typeface="Calibri"/>
            </a:endParaRPr>
          </a:p>
          <a:p>
            <a:r>
              <a:rPr lang="it-IT" b="1">
                <a:latin typeface="Calibri"/>
                <a:cs typeface="Calibri"/>
              </a:rPr>
              <a:t>{</a:t>
            </a:r>
          </a:p>
          <a:p>
            <a:r>
              <a:rPr lang="it-IT" b="1">
                <a:latin typeface="Calibri"/>
                <a:cs typeface="Calibri"/>
              </a:rPr>
              <a:t>      "</a:t>
            </a:r>
            <a:r>
              <a:rPr lang="it-IT" b="1" err="1">
                <a:latin typeface="Calibri"/>
                <a:cs typeface="Calibri"/>
              </a:rPr>
              <a:t>sensor</a:t>
            </a:r>
            <a:r>
              <a:rPr lang="it-IT" b="1">
                <a:latin typeface="Calibri"/>
                <a:cs typeface="Calibri"/>
              </a:rPr>
              <a:t>": "BH1750"</a:t>
            </a:r>
          </a:p>
          <a:p>
            <a:r>
              <a:rPr lang="it-IT" b="1">
                <a:latin typeface="Calibri"/>
                <a:cs typeface="Calibri"/>
              </a:rPr>
              <a:t>}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D002D-0F8F-EE3C-366D-50A9DD377C29}"/>
              </a:ext>
            </a:extLst>
          </p:cNvPr>
          <p:cNvSpPr txBox="1"/>
          <p:nvPr/>
        </p:nvSpPr>
        <p:spPr>
          <a:xfrm>
            <a:off x="6267611" y="4499500"/>
            <a:ext cx="27001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Messaggio sul </a:t>
            </a:r>
            <a:r>
              <a:rPr lang="it-IT" err="1">
                <a:latin typeface="Calibri"/>
                <a:cs typeface="Calibri"/>
              </a:rPr>
              <a:t>topic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it-IT" b="1">
                <a:latin typeface="Calibri"/>
                <a:cs typeface="Calibri"/>
              </a:rPr>
              <a:t>WEB_REQ </a:t>
            </a:r>
            <a:r>
              <a:rPr lang="it-IT">
                <a:latin typeface="Calibri"/>
                <a:cs typeface="Calibri"/>
              </a:rPr>
              <a:t>per l'RTC </a:t>
            </a:r>
            <a:r>
              <a:rPr lang="it-IT" err="1">
                <a:latin typeface="Calibri"/>
                <a:cs typeface="Calibri"/>
              </a:rPr>
              <a:t>sync</a:t>
            </a:r>
            <a:r>
              <a:rPr lang="it-IT">
                <a:latin typeface="Calibri"/>
                <a:cs typeface="Calibri"/>
              </a:rPr>
              <a:t>:</a:t>
            </a:r>
            <a:endParaRPr lang="it-IT" b="1">
              <a:latin typeface="Calibri"/>
              <a:cs typeface="Calibri"/>
            </a:endParaRPr>
          </a:p>
          <a:p>
            <a:r>
              <a:rPr lang="it-IT" b="1">
                <a:latin typeface="Calibri"/>
                <a:cs typeface="Calibri"/>
              </a:rPr>
              <a:t>{</a:t>
            </a:r>
          </a:p>
          <a:p>
            <a:r>
              <a:rPr lang="it-IT" b="1">
                <a:latin typeface="Calibri"/>
                <a:cs typeface="Calibri"/>
              </a:rPr>
              <a:t>      "</a:t>
            </a:r>
            <a:r>
              <a:rPr lang="it-IT" b="1" err="1">
                <a:latin typeface="Calibri"/>
                <a:cs typeface="Calibri"/>
              </a:rPr>
              <a:t>sensor</a:t>
            </a:r>
            <a:r>
              <a:rPr lang="it-IT" b="1">
                <a:latin typeface="Calibri"/>
                <a:cs typeface="Calibri"/>
              </a:rPr>
              <a:t>": "RTC_SYNC"</a:t>
            </a:r>
          </a:p>
          <a:p>
            <a:r>
              <a:rPr lang="it-IT" b="1">
                <a:latin typeface="Calibri"/>
                <a:cs typeface="Calibri"/>
              </a:rPr>
              <a:t>}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71D732-F99A-B4B5-9C93-675A10453FAD}"/>
              </a:ext>
            </a:extLst>
          </p:cNvPr>
          <p:cNvSpPr txBox="1"/>
          <p:nvPr/>
        </p:nvSpPr>
        <p:spPr>
          <a:xfrm>
            <a:off x="9315610" y="4499499"/>
            <a:ext cx="27001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Messaggio sul </a:t>
            </a:r>
            <a:r>
              <a:rPr lang="it-IT" err="1">
                <a:latin typeface="Calibri"/>
                <a:cs typeface="Calibri"/>
              </a:rPr>
              <a:t>topic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it-IT" b="1">
                <a:latin typeface="Calibri"/>
                <a:cs typeface="Calibri"/>
              </a:rPr>
              <a:t>WEB_REQ </a:t>
            </a:r>
            <a:r>
              <a:rPr lang="it-IT">
                <a:latin typeface="Calibri"/>
                <a:cs typeface="Calibri"/>
              </a:rPr>
              <a:t>per l'RTC </a:t>
            </a:r>
            <a:r>
              <a:rPr lang="it-IT" err="1">
                <a:latin typeface="Calibri"/>
                <a:cs typeface="Calibri"/>
              </a:rPr>
              <a:t>read</a:t>
            </a:r>
            <a:r>
              <a:rPr lang="it-IT">
                <a:latin typeface="Calibri"/>
                <a:cs typeface="Calibri"/>
              </a:rPr>
              <a:t>:</a:t>
            </a:r>
            <a:endParaRPr lang="it-IT" b="1">
              <a:latin typeface="Calibri"/>
              <a:cs typeface="Calibri"/>
            </a:endParaRPr>
          </a:p>
          <a:p>
            <a:r>
              <a:rPr lang="it-IT" b="1">
                <a:latin typeface="Calibri"/>
                <a:cs typeface="Calibri"/>
              </a:rPr>
              <a:t>{</a:t>
            </a:r>
          </a:p>
          <a:p>
            <a:r>
              <a:rPr lang="it-IT" b="1">
                <a:latin typeface="Calibri"/>
                <a:cs typeface="Calibri"/>
              </a:rPr>
              <a:t>      "</a:t>
            </a:r>
            <a:r>
              <a:rPr lang="it-IT" b="1" err="1">
                <a:latin typeface="Calibri"/>
                <a:cs typeface="Calibri"/>
              </a:rPr>
              <a:t>sensor</a:t>
            </a:r>
            <a:r>
              <a:rPr lang="it-IT" b="1">
                <a:latin typeface="Calibri"/>
                <a:cs typeface="Calibri"/>
              </a:rPr>
              <a:t>": "RTC_READ"</a:t>
            </a:r>
          </a:p>
          <a:p>
            <a:r>
              <a:rPr lang="it-IT" b="1">
                <a:latin typeface="Calibri"/>
                <a:cs typeface="Calibri"/>
              </a:rPr>
              <a:t>}</a:t>
            </a:r>
            <a:endParaRPr lang="it-IT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72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131CE-6C29-8D84-DE1A-C1DE06D4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Dati storici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9596D-E6E4-039E-C09B-2B349635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Chiamata a </a:t>
            </a:r>
            <a:r>
              <a:rPr lang="it-IT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all'avvio della pagina web per 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popolare 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dati nei vari grafici</a:t>
            </a:r>
          </a:p>
          <a:p>
            <a:pPr>
              <a:buClr>
                <a:srgbClr val="8AD0D6"/>
              </a:buClr>
            </a:pP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Dopo ogni richiesta di un nuovo dato in tempo reale, esso viene </a:t>
            </a:r>
            <a:r>
              <a:rPr lang="it-IT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memorizzato </a:t>
            </a: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 database </a:t>
            </a:r>
            <a:r>
              <a:rPr lang="it-IT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it-IT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7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BEE52F-790C-8CA6-A970-814BA23A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740623"/>
            <a:ext cx="3522879" cy="1390625"/>
          </a:xfrm>
        </p:spPr>
        <p:txBody>
          <a:bodyPr>
            <a:normAutofit/>
          </a:bodyPr>
          <a:lstStyle/>
          <a:p>
            <a:pPr algn="r"/>
            <a:r>
              <a:rPr lang="it-IT" sz="3900">
                <a:solidFill>
                  <a:schemeClr val="bg2"/>
                </a:solidFill>
              </a:rPr>
              <a:t>GRAZIE PER L'ATTENZIONE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CAE04-1EED-5790-3309-C3084CB5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5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6BFCC-040B-1AA0-FBE9-80E3F9BF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0" i="0" kern="1200" err="1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Requisiti</a:t>
            </a:r>
            <a:r>
              <a:rPr lang="en-US" sz="4100" b="0" i="0" kern="1200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b="0" i="0" kern="1200" err="1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progettuali</a:t>
            </a:r>
            <a:endParaRPr lang="en-US" sz="4100" b="0" i="0" kern="1200">
              <a:solidFill>
                <a:srgbClr val="EBEB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AA0E07-934F-222A-C761-C7558A8C8C17}"/>
              </a:ext>
            </a:extLst>
          </p:cNvPr>
          <p:cNvSpPr txBox="1"/>
          <p:nvPr/>
        </p:nvSpPr>
        <p:spPr>
          <a:xfrm>
            <a:off x="5048452" y="1410459"/>
            <a:ext cx="6495847" cy="18851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L'obiettivo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del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progetto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è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quello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realizzare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acquisizioni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dati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tempo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reale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diversi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sensori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utilizzando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Raspberry PI Zero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Raspberry PI Pico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un </a:t>
            </a:r>
            <a:r>
              <a:rPr lang="en-US" sz="28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broker MQTT 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 </a:t>
            </a:r>
            <a:r>
              <a:rPr lang="en-US" sz="280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8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WebApp</a:t>
            </a:r>
            <a:r>
              <a:rPr lang="en-US" sz="2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" name="Immagine 4" descr="Immagine che contiene computer, computer, testo, schermata&#10;&#10;Descrizione generata automaticamente">
            <a:extLst>
              <a:ext uri="{FF2B5EF4-FFF2-40B4-BE49-F238E27FC236}">
                <a16:creationId xmlns:a16="http://schemas.microsoft.com/office/drawing/2014/main" id="{A0A24C67-6107-A6CA-FCD0-2A469C69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540" y="4194884"/>
            <a:ext cx="7119075" cy="2028936"/>
          </a:xfrm>
          <a:prstGeom prst="rect">
            <a:avLst/>
          </a:prstGeom>
          <a:effectLst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A30592-07A6-7254-4BB2-0B256E428748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pic>
        <p:nvPicPr>
          <p:cNvPr id="3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9F40647D-AC5F-1DDD-607B-B469D39F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16" y="6291349"/>
            <a:ext cx="5565819" cy="4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9E2A07-866C-28A7-5E05-27FD89E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BE5EBD7-BA2A-8AD9-DB40-87506B70A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18105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4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9EA6B-D803-0DA2-7A32-C7DC40CF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38" y="829366"/>
            <a:ext cx="3105075" cy="1444750"/>
          </a:xfrm>
        </p:spPr>
        <p:txBody>
          <a:bodyPr anchor="b">
            <a:normAutofit/>
          </a:bodyPr>
          <a:lstStyle/>
          <a:p>
            <a:r>
              <a:rPr lang="it-IT" sz="7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Sensori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CFF85-24E0-8489-71C9-9365F199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12" y="2542051"/>
            <a:ext cx="3301999" cy="35071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BMP280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Temperatura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Pressione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Altitudine</a:t>
            </a:r>
          </a:p>
          <a:p>
            <a:pPr>
              <a:buClr>
                <a:srgbClr val="8AD0D6"/>
              </a:buClr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BH1750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Luminanza</a:t>
            </a:r>
          </a:p>
          <a:p>
            <a:pPr>
              <a:buClr>
                <a:srgbClr val="8AD0D6"/>
              </a:buClr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DS1207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RTC</a:t>
            </a:r>
          </a:p>
        </p:txBody>
      </p:sp>
      <p:pic>
        <p:nvPicPr>
          <p:cNvPr id="10" name="Immagine 10" descr="Immagine che contiene Ingegneria elettronica, elettronica, Componente di circuito, Componente elettrico&#10;&#10;Descrizione generata automaticamente">
            <a:extLst>
              <a:ext uri="{FF2B5EF4-FFF2-40B4-BE49-F238E27FC236}">
                <a16:creationId xmlns:a16="http://schemas.microsoft.com/office/drawing/2014/main" id="{A0DF004C-6BE7-55CF-7111-AB5D9687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57432" y="1447799"/>
            <a:ext cx="2530062" cy="2188504"/>
          </a:xfrm>
          <a:prstGeom prst="rect">
            <a:avLst/>
          </a:prstGeom>
          <a:effectLst/>
        </p:spPr>
      </p:pic>
      <p:pic>
        <p:nvPicPr>
          <p:cNvPr id="4" name="Immagine 4" descr="Immagine che contiene Componente di circuito, elettronica, Componente di circuito passivo&#10;&#10;Descrizione generata automaticamente">
            <a:extLst>
              <a:ext uri="{FF2B5EF4-FFF2-40B4-BE49-F238E27FC236}">
                <a16:creationId xmlns:a16="http://schemas.microsoft.com/office/drawing/2014/main" id="{94B3E414-A7F8-2BD5-C3B1-05BDD4BB8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37334" y="3831296"/>
            <a:ext cx="2770258" cy="2188504"/>
          </a:xfrm>
          <a:prstGeom prst="rect">
            <a:avLst/>
          </a:prstGeom>
          <a:effectLst/>
        </p:spPr>
      </p:pic>
      <p:pic>
        <p:nvPicPr>
          <p:cNvPr id="13" name="Immagine 13" descr="Immagine che contiene Componente elettrico, Ingegneria elettronica, Componente di circuito, circuito&#10;&#10;Descrizione generata automaticamente">
            <a:extLst>
              <a:ext uri="{FF2B5EF4-FFF2-40B4-BE49-F238E27FC236}">
                <a16:creationId xmlns:a16="http://schemas.microsoft.com/office/drawing/2014/main" id="{F83790FA-482C-B365-F18F-7C9F22368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94091" y="2159788"/>
            <a:ext cx="3148022" cy="31480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07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9E2A07-866C-28A7-5E05-27FD89E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rgbClr val="EBEBEB"/>
                </a:solidFill>
                <a:latin typeface="Calibri"/>
                <a:ea typeface="Calibri" panose="020F0502020204030204" pitchFamily="34" charset="0"/>
                <a:cs typeface="Calibri"/>
              </a:rPr>
              <a:t>Protocollo di comunicazione I2C</a:t>
            </a:r>
          </a:p>
        </p:txBody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28" name="Immagine 28" descr="Immagine che contiene circuito, Ingegneria elettronica, testo, Componente elettrico&#10;&#10;Descrizione generata automaticamente">
            <a:extLst>
              <a:ext uri="{FF2B5EF4-FFF2-40B4-BE49-F238E27FC236}">
                <a16:creationId xmlns:a16="http://schemas.microsoft.com/office/drawing/2014/main" id="{4967ECEB-4318-1BC9-BCAE-AF326BC8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05470"/>
            <a:ext cx="5449889" cy="3447056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BE5EBD7-BA2A-8AD9-DB40-87506B70A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101021"/>
              </p:ext>
            </p:extLst>
          </p:nvPr>
        </p:nvGraphicFramePr>
        <p:xfrm>
          <a:off x="648931" y="2438400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053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0FB0F9-E6CA-1CED-68F3-34964147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6A7F5-C797-D5A5-ECE9-DDD1AAF6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27858"/>
            <a:ext cx="6188189" cy="46959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RPi</a:t>
            </a:r>
            <a:r>
              <a:rPr lang="it-IT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Pico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Arduino IDE</a:t>
            </a:r>
          </a:p>
          <a:p>
            <a:pPr lvl="1">
              <a:buClr>
                <a:srgbClr val="8AD0D6"/>
              </a:buClr>
            </a:pPr>
            <a:r>
              <a:rPr lang="it-IT" sz="20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FreeRTOS</a:t>
            </a:r>
            <a:endParaRPr lang="it-IT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it-IT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RPi</a:t>
            </a:r>
            <a:r>
              <a:rPr lang="it-IT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Zero W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 </a:t>
            </a:r>
            <a:r>
              <a:rPr lang="it-IT" sz="20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DietPi</a:t>
            </a:r>
            <a:endParaRPr lang="it-IT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MQTT Client (Python)</a:t>
            </a:r>
          </a:p>
          <a:p>
            <a:pPr>
              <a:buClr>
                <a:srgbClr val="8AD0D6"/>
              </a:buClr>
            </a:pPr>
            <a:r>
              <a:rPr lang="it-IT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VM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 </a:t>
            </a:r>
            <a:r>
              <a:rPr lang="it-IT" sz="20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DietPi</a:t>
            </a:r>
            <a:endParaRPr lang="it-IT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Broker MQTT</a:t>
            </a:r>
          </a:p>
          <a:p>
            <a:pPr lvl="1">
              <a:buClr>
                <a:srgbClr val="8AD0D6"/>
              </a:buClr>
            </a:pPr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15D9D98-76A6-F313-3D2B-A41F33526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1" r="44371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2EE27-62D3-BF8E-AA55-86349A8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600" dirty="0"/>
              <a:t>Software: </a:t>
            </a:r>
            <a:r>
              <a:rPr lang="it-IT" sz="3600" dirty="0" err="1"/>
              <a:t>Raspberry</a:t>
            </a:r>
            <a:r>
              <a:rPr lang="it-IT" sz="3600" dirty="0"/>
              <a:t> Pi Pico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arattere, logo, verde&#10;&#10;Descrizione generata automaticamente">
            <a:extLst>
              <a:ext uri="{FF2B5EF4-FFF2-40B4-BE49-F238E27FC236}">
                <a16:creationId xmlns:a16="http://schemas.microsoft.com/office/drawing/2014/main" id="{4EFC193E-62A3-4008-43DC-3BDAFF4A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17016" y="647699"/>
            <a:ext cx="3604258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A79DA-887D-B1B8-B044-058E5BFD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FreeRTOS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Tasks:</a:t>
            </a:r>
          </a:p>
          <a:p>
            <a:pPr lvl="2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BMP280</a:t>
            </a:r>
          </a:p>
          <a:p>
            <a:pPr lvl="2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BH1750</a:t>
            </a:r>
          </a:p>
          <a:p>
            <a:pPr lvl="2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DS1702</a:t>
            </a:r>
          </a:p>
          <a:p>
            <a:pPr lvl="2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TASK_MONITOR</a:t>
            </a:r>
          </a:p>
          <a:p>
            <a:pPr lvl="1">
              <a:buClr>
                <a:srgbClr val="8AD0D6"/>
              </a:buClr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Gestione I2C0</a:t>
            </a:r>
          </a:p>
        </p:txBody>
      </p:sp>
      <p:pic>
        <p:nvPicPr>
          <p:cNvPr id="8" name="Immagine 7" descr="Immagine che contiene Componente elettrico, Componente di circuito, Componente di circuito passivo, Ingegneria elettronica&#10;&#10;Descrizione generata automaticamente">
            <a:extLst>
              <a:ext uri="{FF2B5EF4-FFF2-40B4-BE49-F238E27FC236}">
                <a16:creationId xmlns:a16="http://schemas.microsoft.com/office/drawing/2014/main" id="{87EFCF16-80A5-46A5-5DD3-852E640E5E6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7240" t="2717" r="10059" b="3630"/>
          <a:stretch/>
        </p:blipFill>
        <p:spPr>
          <a:xfrm>
            <a:off x="6817012" y="3006197"/>
            <a:ext cx="4004267" cy="3242202"/>
          </a:xfrm>
          <a:prstGeom prst="rect">
            <a:avLst/>
          </a:prstGeom>
          <a:effectLst/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E6B3F24-17DE-A6A9-93D1-AEA5031A175B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0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0A65D-BB02-45B0-B7A5-2EA0FD6E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EBEBEB"/>
                </a:solidFill>
              </a:rPr>
              <a:t>FreeRTOS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18A798-0437-8F43-D65B-AB747DFE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it-IT" sz="240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</a:p>
          <a:p>
            <a:r>
              <a:rPr lang="it-IT" sz="2400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Scheduler</a:t>
            </a:r>
            <a:endParaRPr lang="it-IT" sz="240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Gestione delle code</a:t>
            </a:r>
          </a:p>
          <a:p>
            <a:r>
              <a:rPr lang="it-IT" sz="240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Semafori</a:t>
            </a:r>
            <a:endParaRPr lang="it-IT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a che scrive su un taccuino">
            <a:extLst>
              <a:ext uri="{FF2B5EF4-FFF2-40B4-BE49-F238E27FC236}">
                <a16:creationId xmlns:a16="http://schemas.microsoft.com/office/drawing/2014/main" id="{AAC18ED7-8300-51BB-9B42-0440DC06C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7" r="1595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774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Wingdings 3</vt:lpstr>
      <vt:lpstr>Ion</vt:lpstr>
      <vt:lpstr>Progetto SOD</vt:lpstr>
      <vt:lpstr>Indice</vt:lpstr>
      <vt:lpstr>Requisiti progettuali</vt:lpstr>
      <vt:lpstr>HARDWARE</vt:lpstr>
      <vt:lpstr>Sensori</vt:lpstr>
      <vt:lpstr>Protocollo di comunicazione I2C</vt:lpstr>
      <vt:lpstr>SOFTWARE</vt:lpstr>
      <vt:lpstr>Software: Raspberry Pi Pico</vt:lpstr>
      <vt:lpstr>FreeRTOS</vt:lpstr>
      <vt:lpstr>Software: Raspberry Pi Zero W</vt:lpstr>
      <vt:lpstr>Software: Server VM</vt:lpstr>
      <vt:lpstr>DietPi</vt:lpstr>
      <vt:lpstr>MQTT</vt:lpstr>
      <vt:lpstr>Presentazione standard di PowerPoint</vt:lpstr>
      <vt:lpstr>Presentazione standard di PowerPoint</vt:lpstr>
      <vt:lpstr>Presentazione standard di PowerPoint</vt:lpstr>
      <vt:lpstr>Applicazione Web</vt:lpstr>
      <vt:lpstr>MongoDB</vt:lpstr>
      <vt:lpstr>Backend</vt:lpstr>
      <vt:lpstr>Frontend</vt:lpstr>
      <vt:lpstr>Dati in tempo reale</vt:lpstr>
      <vt:lpstr>Dati storici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</dc:creator>
  <cp:lastModifiedBy>SILVERI NICOLA</cp:lastModifiedBy>
  <cp:revision>2</cp:revision>
  <dcterms:created xsi:type="dcterms:W3CDTF">2023-07-26T13:52:35Z</dcterms:created>
  <dcterms:modified xsi:type="dcterms:W3CDTF">2023-08-01T14:32:40Z</dcterms:modified>
</cp:coreProperties>
</file>