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95937" autoAdjust="0"/>
  </p:normalViewPr>
  <p:slideViewPr>
    <p:cSldViewPr snapToGrid="0">
      <p:cViewPr>
        <p:scale>
          <a:sx n="95" d="100"/>
          <a:sy n="95" d="100"/>
        </p:scale>
        <p:origin x="-14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13347"/>
            <a:ext cx="9144000" cy="104424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C0C-EC0F-483C-BAEE-28BBA0AD3D56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F841-4AA7-471E-85BC-9E517DA5C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109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C0C-EC0F-483C-BAEE-28BBA0AD3D56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F841-4AA7-471E-85BC-9E517DA5C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62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C0C-EC0F-483C-BAEE-28BBA0AD3D56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F841-4AA7-471E-85BC-9E517DA5C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71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C0C-EC0F-483C-BAEE-28BBA0AD3D56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F841-4AA7-471E-85BC-9E517DA5C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371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C0C-EC0F-483C-BAEE-28BBA0AD3D56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F841-4AA7-471E-85BC-9E517DA5C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3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C0C-EC0F-483C-BAEE-28BBA0AD3D56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F841-4AA7-471E-85BC-9E517DA5C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2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C0C-EC0F-483C-BAEE-28BBA0AD3D56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F841-4AA7-471E-85BC-9E517DA5C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86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C0C-EC0F-483C-BAEE-28BBA0AD3D56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F841-4AA7-471E-85BC-9E517DA5C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16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C0C-EC0F-483C-BAEE-28BBA0AD3D56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F841-4AA7-471E-85BC-9E517DA5C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5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C0C-EC0F-483C-BAEE-28BBA0AD3D56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F841-4AA7-471E-85BC-9E517DA5C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5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C0C-EC0F-483C-BAEE-28BBA0AD3D56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F841-4AA7-471E-85BC-9E517DA5C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65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/>
          <p:cNvSpPr/>
          <p:nvPr userDrawn="1"/>
        </p:nvSpPr>
        <p:spPr>
          <a:xfrm>
            <a:off x="838200" y="365125"/>
            <a:ext cx="10515600" cy="13255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15C0C-EC0F-483C-BAEE-28BBA0AD3D56}" type="datetimeFigureOut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F841-4AA7-471E-85BC-9E517DA5CFD1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9683415" y="4973247"/>
            <a:ext cx="133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5"/>
                </a:solidFill>
              </a:rPr>
              <a:t>cyborg</a:t>
            </a:r>
            <a:endParaRPr lang="fr-FR" sz="1400" b="1" dirty="0">
              <a:solidFill>
                <a:schemeClr val="accent5"/>
              </a:solidFill>
            </a:endParaRPr>
          </a:p>
        </p:txBody>
      </p:sp>
      <p:sp>
        <p:nvSpPr>
          <p:cNvPr id="12" name="Étoile : 5 branches 8"/>
          <p:cNvSpPr/>
          <p:nvPr userDrawn="1"/>
        </p:nvSpPr>
        <p:spPr>
          <a:xfrm>
            <a:off x="9063789" y="4138863"/>
            <a:ext cx="2149643" cy="203810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2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Combien de PIX avez-vous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PIX est un projet public de plateforme en ligne d'évaluation et de certification des compétences numériques</a:t>
            </a:r>
          </a:p>
        </p:txBody>
      </p:sp>
    </p:spTree>
    <p:extLst>
      <p:ext uri="{BB962C8B-B14F-4D97-AF65-F5344CB8AC3E}">
        <p14:creationId xmlns:p14="http://schemas.microsoft.com/office/powerpoint/2010/main" val="42728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 et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Mener une recherche et une veille d'information</a:t>
            </a:r>
          </a:p>
          <a:p>
            <a:r>
              <a:rPr lang="fr-FR" dirty="0"/>
              <a:t>Gérer des données</a:t>
            </a:r>
          </a:p>
          <a:p>
            <a:r>
              <a:rPr lang="fr-FR" dirty="0"/>
              <a:t>Traiter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24911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et collaboration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Interagir</a:t>
            </a:r>
          </a:p>
          <a:p>
            <a:r>
              <a:rPr lang="fr-FR" dirty="0"/>
              <a:t>Partager et publier</a:t>
            </a:r>
          </a:p>
          <a:p>
            <a:r>
              <a:rPr lang="fr-FR" dirty="0"/>
              <a:t>Collaborer</a:t>
            </a:r>
          </a:p>
          <a:p>
            <a:r>
              <a:rPr lang="fr-FR" dirty="0"/>
              <a:t>S'insérer dans le monde numérique</a:t>
            </a:r>
          </a:p>
        </p:txBody>
      </p:sp>
    </p:spTree>
    <p:extLst>
      <p:ext uri="{BB962C8B-B14F-4D97-AF65-F5344CB8AC3E}">
        <p14:creationId xmlns:p14="http://schemas.microsoft.com/office/powerpoint/2010/main" val="274588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contenu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Développer des documents textuels</a:t>
            </a:r>
          </a:p>
          <a:p>
            <a:r>
              <a:rPr lang="fr-FR" dirty="0"/>
              <a:t>Développer des documents multimédia</a:t>
            </a:r>
          </a:p>
          <a:p>
            <a:r>
              <a:rPr lang="fr-FR" dirty="0"/>
              <a:t>Adapter les documents à leur finalité</a:t>
            </a:r>
          </a:p>
          <a:p>
            <a:r>
              <a:rPr lang="fr-FR" dirty="0"/>
              <a:t>Programmer</a:t>
            </a:r>
          </a:p>
        </p:txBody>
      </p:sp>
    </p:spTree>
    <p:extLst>
      <p:ext uri="{BB962C8B-B14F-4D97-AF65-F5344CB8AC3E}">
        <p14:creationId xmlns:p14="http://schemas.microsoft.com/office/powerpoint/2010/main" val="256315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et 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Sécuriser l'environnement numérique</a:t>
            </a:r>
          </a:p>
          <a:p>
            <a:r>
              <a:rPr lang="fr-FR" dirty="0"/>
              <a:t>Protéger les données personnelles et la vie privée</a:t>
            </a:r>
          </a:p>
          <a:p>
            <a:r>
              <a:rPr lang="fr-FR" dirty="0"/>
              <a:t>Protéger la santé, le bien-être et l'environnement</a:t>
            </a:r>
          </a:p>
        </p:txBody>
      </p:sp>
    </p:spTree>
    <p:extLst>
      <p:ext uri="{BB962C8B-B14F-4D97-AF65-F5344CB8AC3E}">
        <p14:creationId xmlns:p14="http://schemas.microsoft.com/office/powerpoint/2010/main" val="30444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Résoudre des problèmes techniques</a:t>
            </a:r>
          </a:p>
          <a:p>
            <a:r>
              <a:rPr lang="fr-FR" dirty="0"/>
              <a:t>Construire un environnement numérique</a:t>
            </a:r>
          </a:p>
        </p:txBody>
      </p:sp>
    </p:spTree>
    <p:extLst>
      <p:ext uri="{BB962C8B-B14F-4D97-AF65-F5344CB8AC3E}">
        <p14:creationId xmlns:p14="http://schemas.microsoft.com/office/powerpoint/2010/main" val="131485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101</Words>
  <Application>Microsoft Office PowerPoint</Application>
  <PresentationFormat>Personnalisé</PresentationFormat>
  <Paragraphs>23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 Combien de PIX avez-vous ?</vt:lpstr>
      <vt:lpstr>Information et données</vt:lpstr>
      <vt:lpstr>Communication et collaboration</vt:lpstr>
      <vt:lpstr>Création de contenu</vt:lpstr>
      <vt:lpstr>Protection et sécurité</vt:lpstr>
      <vt:lpstr>Environnement numérique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Combien de PIX avez-vous ?</dc:title>
  <dc:creator>Nicolas</dc:creator>
  <cp:lastModifiedBy>Anne</cp:lastModifiedBy>
  <cp:revision>9</cp:revision>
  <dcterms:created xsi:type="dcterms:W3CDTF">2017-02-26T19:11:50Z</dcterms:created>
  <dcterms:modified xsi:type="dcterms:W3CDTF">2017-09-29T10:07:33Z</dcterms:modified>
</cp:coreProperties>
</file>