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0DD6-9A70-474E-AFE0-5B4808AFE737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5A4C5-B8C4-48EA-8E56-CB403069EE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311A8E-4387-4318-B27C-3B3722B2AF8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B02401E-F02D-489A-971C-846BC56E74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Prestação de Contas PNAE/2016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96" y="4214818"/>
            <a:ext cx="6286544" cy="714380"/>
          </a:xfrm>
        </p:spPr>
        <p:txBody>
          <a:bodyPr/>
          <a:lstStyle/>
          <a:p>
            <a:r>
              <a:rPr lang="pt-BR" dirty="0" smtClean="0"/>
              <a:t>Programa Nacional de Alimentação Escolar</a:t>
            </a:r>
            <a:endParaRPr lang="pt-BR" dirty="0"/>
          </a:p>
        </p:txBody>
      </p:sp>
      <p:pic>
        <p:nvPicPr>
          <p:cNvPr id="4" name="Imagem 3" descr="cabeçalhoEdu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0"/>
            <a:ext cx="7440064" cy="1343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Demonstrativo da Execução da Receita e da Despesa</a:t>
            </a:r>
            <a:endParaRPr lang="pt-BR" dirty="0"/>
          </a:p>
        </p:txBody>
      </p:sp>
      <p:pic>
        <p:nvPicPr>
          <p:cNvPr id="4" name="Espaço Reservado para Conteúdo 3" descr="merendaEscolar20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76" y="2249488"/>
            <a:ext cx="6848247" cy="43243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Extrato Bancário</a:t>
            </a:r>
            <a:endParaRPr lang="pt-BR" dirty="0"/>
          </a:p>
        </p:txBody>
      </p:sp>
      <p:pic>
        <p:nvPicPr>
          <p:cNvPr id="4" name="Espaço Reservado para Conteúdo 3" descr="imagemExtrat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931097"/>
            <a:ext cx="5080851" cy="46427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PF/PJ (R$ e %)</a:t>
            </a:r>
            <a:endParaRPr lang="pt-BR" dirty="0"/>
          </a:p>
        </p:txBody>
      </p:sp>
      <p:pic>
        <p:nvPicPr>
          <p:cNvPr id="4" name="Espaço Reservado para Conteúdo 3" descr="dadosMeren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1" y="2214554"/>
            <a:ext cx="8442375" cy="321471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167</TotalTime>
  <Words>26</Words>
  <Application>Microsoft Office PowerPoint</Application>
  <PresentationFormat>Apresentação na tela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Urbano</vt:lpstr>
      <vt:lpstr>Prestação de Contas PNAE/2016</vt:lpstr>
      <vt:lpstr>Demonstrativo da Execução da Receita e da Despesa</vt:lpstr>
      <vt:lpstr>Extrato Bancário</vt:lpstr>
      <vt:lpstr>VALORES PF/PJ (R$ e %)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Prestação de Contas PNAE/2016</dc:title>
  <dc:creator>Sec-06</dc:creator>
  <cp:lastModifiedBy>Sec-06</cp:lastModifiedBy>
  <cp:revision>17</cp:revision>
  <dcterms:created xsi:type="dcterms:W3CDTF">2018-01-23T11:58:45Z</dcterms:created>
  <dcterms:modified xsi:type="dcterms:W3CDTF">2018-01-25T19:42:03Z</dcterms:modified>
</cp:coreProperties>
</file>