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385F047-C150-43D5-A96E-06E93CBF3084}" type="datetimeFigureOut">
              <a:rPr lang="pt-BR" smtClean="0"/>
              <a:t>04/01/2018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1B6844-D819-4238-8F3C-5783739C5A2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Análise Portaria n° 06 SEMEC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20 de dezembro de 2017.</a:t>
            </a:r>
            <a:endParaRPr lang="pt-BR" dirty="0"/>
          </a:p>
        </p:txBody>
      </p:sp>
      <p:pic>
        <p:nvPicPr>
          <p:cNvPr id="4" name="Imagem 3" descr="conselho_educacao_angra_dos_re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54" y="214290"/>
            <a:ext cx="247650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5429288"/>
          </a:xfrm>
        </p:spPr>
        <p:txBody>
          <a:bodyPr>
            <a:normAutofit fontScale="47500" lnSpcReduction="20000"/>
          </a:bodyPr>
          <a:lstStyle/>
          <a:p>
            <a:r>
              <a:rPr lang="pt-BR" sz="3200" b="1" dirty="0" smtClean="0"/>
              <a:t>CAPÍTULO 1</a:t>
            </a:r>
          </a:p>
          <a:p>
            <a:r>
              <a:rPr lang="pt-BR" sz="3200" b="1" dirty="0" smtClean="0"/>
              <a:t>	Seção 1</a:t>
            </a:r>
          </a:p>
          <a:p>
            <a:r>
              <a:rPr lang="pt-BR" sz="3200" b="1" dirty="0" smtClean="0"/>
              <a:t>	</a:t>
            </a:r>
            <a:r>
              <a:rPr lang="pt-BR" sz="3200" b="1" dirty="0" smtClean="0"/>
              <a:t>	Subseção </a:t>
            </a:r>
            <a:r>
              <a:rPr lang="pt-BR" sz="3200" b="1" dirty="0" smtClean="0"/>
              <a:t>1</a:t>
            </a:r>
          </a:p>
          <a:p>
            <a:endParaRPr lang="pt-BR" sz="3200" b="1" dirty="0" smtClean="0"/>
          </a:p>
          <a:p>
            <a:r>
              <a:rPr lang="pt-BR" sz="3200" b="1" dirty="0" smtClean="0"/>
              <a:t>		Subseção 2</a:t>
            </a:r>
          </a:p>
          <a:p>
            <a:endParaRPr lang="pt-BR" sz="3200" b="1" dirty="0" smtClean="0"/>
          </a:p>
          <a:p>
            <a:r>
              <a:rPr lang="pt-BR" sz="3200" b="1" dirty="0" smtClean="0"/>
              <a:t>		Subseção 3</a:t>
            </a:r>
          </a:p>
          <a:p>
            <a:endParaRPr lang="pt-BR" sz="3200" b="1" dirty="0" smtClean="0"/>
          </a:p>
          <a:p>
            <a:r>
              <a:rPr lang="pt-BR" sz="3200" b="1" dirty="0" smtClean="0"/>
              <a:t>		Subseção 4</a:t>
            </a:r>
          </a:p>
          <a:p>
            <a:endParaRPr lang="pt-BR" sz="3200" b="1" dirty="0" smtClean="0"/>
          </a:p>
          <a:p>
            <a:r>
              <a:rPr lang="pt-BR" sz="3200" b="1" dirty="0" smtClean="0"/>
              <a:t>	Seção 2</a:t>
            </a:r>
          </a:p>
          <a:p>
            <a:r>
              <a:rPr lang="pt-BR" sz="3200" b="1" dirty="0" smtClean="0"/>
              <a:t>	Seção 3</a:t>
            </a:r>
          </a:p>
          <a:p>
            <a:r>
              <a:rPr lang="pt-BR" sz="3200" b="1" dirty="0" smtClean="0"/>
              <a:t>CAPÍTULO </a:t>
            </a:r>
            <a:r>
              <a:rPr lang="pt-BR" sz="3200" b="1" dirty="0" smtClean="0"/>
              <a:t>2</a:t>
            </a:r>
          </a:p>
          <a:p>
            <a:r>
              <a:rPr lang="pt-BR" sz="3200" b="1" dirty="0" smtClean="0"/>
              <a:t>CAPÍTULO </a:t>
            </a:r>
            <a:r>
              <a:rPr lang="pt-BR" sz="3200" b="1" dirty="0" smtClean="0"/>
              <a:t>3</a:t>
            </a:r>
          </a:p>
          <a:p>
            <a:r>
              <a:rPr lang="pt-BR" sz="3200" b="1" dirty="0" smtClean="0"/>
              <a:t>CAPÍTULO </a:t>
            </a:r>
            <a:r>
              <a:rPr lang="pt-BR" sz="3200" b="1" dirty="0" smtClean="0"/>
              <a:t>4</a:t>
            </a:r>
          </a:p>
          <a:p>
            <a:r>
              <a:rPr lang="pt-BR" sz="3200" b="1" dirty="0" smtClean="0"/>
              <a:t>CAPÍTULO </a:t>
            </a:r>
            <a:r>
              <a:rPr lang="pt-BR" sz="3200" b="1" dirty="0" smtClean="0"/>
              <a:t>5</a:t>
            </a:r>
          </a:p>
          <a:p>
            <a:r>
              <a:rPr lang="pt-BR" sz="3200" b="1" dirty="0" smtClean="0"/>
              <a:t>CAPÍTULO </a:t>
            </a:r>
            <a:r>
              <a:rPr lang="pt-BR" sz="3200" b="1" dirty="0" smtClean="0"/>
              <a:t>6</a:t>
            </a:r>
          </a:p>
          <a:p>
            <a:r>
              <a:rPr lang="pt-BR" sz="3200" b="1" dirty="0" smtClean="0"/>
              <a:t>	Seção 1</a:t>
            </a:r>
          </a:p>
          <a:p>
            <a:r>
              <a:rPr lang="pt-BR" sz="3200" b="1" dirty="0" smtClean="0"/>
              <a:t>	Seção 2</a:t>
            </a:r>
          </a:p>
          <a:p>
            <a:r>
              <a:rPr lang="pt-BR" sz="3200" b="1" dirty="0" smtClean="0"/>
              <a:t>CAPÍTULO </a:t>
            </a:r>
            <a:r>
              <a:rPr lang="pt-BR" sz="3200" b="1" dirty="0" smtClean="0"/>
              <a:t>7</a:t>
            </a:r>
            <a:endParaRPr lang="pt-BR" sz="3200" b="1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/>
          <a:lstStyle/>
          <a:p>
            <a:pPr algn="ctr"/>
            <a:r>
              <a:rPr lang="pt-BR" sz="1800" dirty="0" smtClean="0"/>
              <a:t>DIVISÕES DOCUMENTO</a:t>
            </a:r>
            <a:endParaRPr lang="pt-BR" sz="1800" dirty="0"/>
          </a:p>
        </p:txBody>
      </p:sp>
      <p:pic>
        <p:nvPicPr>
          <p:cNvPr id="4" name="Imagem 3" descr="conselho_educacao_angra_dos_re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8" y="5500702"/>
            <a:ext cx="247650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42910" y="571480"/>
            <a:ext cx="8229600" cy="6072230"/>
          </a:xfrm>
        </p:spPr>
        <p:txBody>
          <a:bodyPr numCol="2">
            <a:noAutofit/>
          </a:bodyPr>
          <a:lstStyle/>
          <a:p>
            <a:r>
              <a:rPr lang="pt-BR" sz="800" dirty="0" smtClean="0"/>
              <a:t>CAPÍTULO 1</a:t>
            </a:r>
          </a:p>
          <a:p>
            <a:r>
              <a:rPr lang="pt-BR" sz="800" dirty="0" smtClean="0"/>
              <a:t>	Seção 1 - Da Organização da Matrícula</a:t>
            </a:r>
          </a:p>
          <a:p>
            <a:r>
              <a:rPr lang="pt-BR" sz="800" dirty="0" smtClean="0"/>
              <a:t>	Art. 1° - </a:t>
            </a:r>
          </a:p>
          <a:p>
            <a:r>
              <a:rPr lang="pt-BR" sz="800" dirty="0" smtClean="0"/>
              <a:t>		Subseção 1 - Da Renovação da Matrícula</a:t>
            </a:r>
          </a:p>
          <a:p>
            <a:r>
              <a:rPr lang="pt-BR" sz="800" dirty="0" smtClean="0"/>
              <a:t>		Art. 2° - </a:t>
            </a:r>
          </a:p>
          <a:p>
            <a:r>
              <a:rPr lang="pt-BR" sz="800" dirty="0" smtClean="0"/>
              <a:t>			§ 1° -</a:t>
            </a:r>
          </a:p>
          <a:p>
            <a:r>
              <a:rPr lang="pt-BR" sz="800" dirty="0" smtClean="0"/>
              <a:t>			§ 2° -</a:t>
            </a:r>
          </a:p>
          <a:p>
            <a:r>
              <a:rPr lang="pt-BR" sz="800" dirty="0" smtClean="0"/>
              <a:t>			§ 3° -</a:t>
            </a:r>
          </a:p>
          <a:p>
            <a:r>
              <a:rPr lang="pt-BR" sz="800" dirty="0" smtClean="0"/>
              <a:t>			§ 4° -</a:t>
            </a:r>
          </a:p>
          <a:p>
            <a:r>
              <a:rPr lang="pt-BR" sz="800" dirty="0" smtClean="0"/>
              <a:t>		Art. 3° - </a:t>
            </a:r>
          </a:p>
          <a:p>
            <a:r>
              <a:rPr lang="pt-BR" sz="800" dirty="0" smtClean="0"/>
              <a:t>			§ 1° -			 </a:t>
            </a:r>
          </a:p>
          <a:p>
            <a:endParaRPr lang="pt-BR" sz="800" dirty="0" smtClean="0"/>
          </a:p>
          <a:p>
            <a:r>
              <a:rPr lang="pt-BR" sz="800" dirty="0" smtClean="0"/>
              <a:t>		Subseção 2 - Da Transferência de Estudantes da Rede Municipal</a:t>
            </a:r>
          </a:p>
          <a:p>
            <a:r>
              <a:rPr lang="pt-BR" sz="800" dirty="0" smtClean="0"/>
              <a:t>		Art. 4° - </a:t>
            </a:r>
          </a:p>
          <a:p>
            <a:r>
              <a:rPr lang="pt-BR" sz="800" dirty="0" smtClean="0"/>
              <a:t>		Parágrafo único - </a:t>
            </a:r>
          </a:p>
          <a:p>
            <a:r>
              <a:rPr lang="pt-BR" sz="800" dirty="0" smtClean="0"/>
              <a:t>			1 - </a:t>
            </a:r>
          </a:p>
          <a:p>
            <a:r>
              <a:rPr lang="pt-BR" sz="800" dirty="0" smtClean="0"/>
              <a:t>			2 - </a:t>
            </a:r>
          </a:p>
          <a:p>
            <a:r>
              <a:rPr lang="pt-BR" sz="800" dirty="0" smtClean="0"/>
              <a:t>			3 - </a:t>
            </a:r>
          </a:p>
          <a:p>
            <a:endParaRPr lang="pt-BR" sz="800" dirty="0" smtClean="0"/>
          </a:p>
          <a:p>
            <a:r>
              <a:rPr lang="pt-BR" sz="800" dirty="0" smtClean="0"/>
              <a:t>		Subseção 3 - Da Matrícula do Estudante Oriundo da Rede Municipal</a:t>
            </a:r>
          </a:p>
          <a:p>
            <a:r>
              <a:rPr lang="pt-BR" sz="800" dirty="0" smtClean="0"/>
              <a:t>		Art. 5° - </a:t>
            </a:r>
          </a:p>
          <a:p>
            <a:r>
              <a:rPr lang="pt-BR" sz="800" dirty="0" smtClean="0"/>
              <a:t>		</a:t>
            </a:r>
          </a:p>
          <a:p>
            <a:r>
              <a:rPr lang="pt-BR" sz="800" dirty="0" smtClean="0"/>
              <a:t>		Subseção 4 - Da Nova Matrícula de Candidato à Rede Municipal</a:t>
            </a:r>
          </a:p>
          <a:p>
            <a:r>
              <a:rPr lang="pt-BR" sz="800" dirty="0" smtClean="0"/>
              <a:t>		Art. 6° - </a:t>
            </a:r>
          </a:p>
          <a:p>
            <a:r>
              <a:rPr lang="pt-BR" sz="800" dirty="0" smtClean="0"/>
              <a:t>			§ 1° -</a:t>
            </a:r>
          </a:p>
          <a:p>
            <a:r>
              <a:rPr lang="pt-BR" sz="800" dirty="0" smtClean="0"/>
              <a:t>			§ 2° -</a:t>
            </a:r>
          </a:p>
          <a:p>
            <a:r>
              <a:rPr lang="pt-BR" sz="800" dirty="0" smtClean="0"/>
              <a:t>		Art. 7° - </a:t>
            </a:r>
          </a:p>
          <a:p>
            <a:r>
              <a:rPr lang="pt-BR" sz="800" dirty="0" smtClean="0"/>
              <a:t>	Seção 2 - Da Organização das Classes</a:t>
            </a:r>
          </a:p>
          <a:p>
            <a:r>
              <a:rPr lang="pt-BR" sz="800" dirty="0" smtClean="0"/>
              <a:t>	Art. 8°</a:t>
            </a:r>
          </a:p>
          <a:p>
            <a:r>
              <a:rPr lang="pt-BR" sz="800" dirty="0" smtClean="0"/>
              <a:t>		§ 1° -</a:t>
            </a:r>
          </a:p>
          <a:p>
            <a:r>
              <a:rPr lang="pt-BR" sz="800" dirty="0" smtClean="0"/>
              <a:t>		§ 2° -</a:t>
            </a:r>
          </a:p>
          <a:p>
            <a:r>
              <a:rPr lang="pt-BR" sz="800" dirty="0" smtClean="0"/>
              <a:t>	Art. 9° - </a:t>
            </a:r>
          </a:p>
          <a:p>
            <a:r>
              <a:rPr lang="pt-BR" sz="800" dirty="0" smtClean="0"/>
              <a:t>	Art. 10° - </a:t>
            </a:r>
          </a:p>
          <a:p>
            <a:r>
              <a:rPr lang="pt-BR" sz="800" dirty="0" smtClean="0"/>
              <a:t>	Art. 11° - </a:t>
            </a:r>
          </a:p>
          <a:p>
            <a:r>
              <a:rPr lang="pt-BR" sz="800" dirty="0" smtClean="0"/>
              <a:t>		§ 1° -</a:t>
            </a:r>
          </a:p>
          <a:p>
            <a:r>
              <a:rPr lang="pt-BR" sz="800" dirty="0" smtClean="0"/>
              <a:t>		§ 2° -</a:t>
            </a:r>
          </a:p>
          <a:p>
            <a:r>
              <a:rPr lang="pt-BR" sz="800" dirty="0" smtClean="0"/>
              <a:t>	Art. 12°</a:t>
            </a:r>
          </a:p>
          <a:p>
            <a:r>
              <a:rPr lang="pt-BR" sz="800" dirty="0" smtClean="0"/>
              <a:t>		§ 1° -</a:t>
            </a:r>
          </a:p>
          <a:p>
            <a:r>
              <a:rPr lang="pt-BR" sz="800" dirty="0" smtClean="0"/>
              <a:t>		§ 2° -</a:t>
            </a:r>
          </a:p>
          <a:p>
            <a:r>
              <a:rPr lang="pt-BR" sz="800" dirty="0" smtClean="0"/>
              <a:t>		§ 3° -</a:t>
            </a:r>
          </a:p>
          <a:p>
            <a:r>
              <a:rPr lang="pt-BR" sz="800" dirty="0" smtClean="0"/>
              <a:t>		§ 4° -</a:t>
            </a:r>
          </a:p>
          <a:p>
            <a:r>
              <a:rPr lang="pt-BR" sz="800" dirty="0" smtClean="0"/>
              <a:t>	Art. 13° - </a:t>
            </a:r>
          </a:p>
          <a:p>
            <a:r>
              <a:rPr lang="pt-BR" sz="800" dirty="0" smtClean="0"/>
              <a:t>	Art. 14° - </a:t>
            </a:r>
          </a:p>
          <a:p>
            <a:endParaRPr lang="pt-BR" sz="800" dirty="0" smtClean="0"/>
          </a:p>
          <a:p>
            <a:endParaRPr lang="pt-BR" sz="800" dirty="0" smtClean="0"/>
          </a:p>
          <a:p>
            <a:r>
              <a:rPr lang="pt-BR" sz="800" dirty="0" smtClean="0"/>
              <a:t>	Seção 3 - Dos Procedimentos de Matrícula</a:t>
            </a:r>
          </a:p>
          <a:p>
            <a:r>
              <a:rPr lang="pt-BR" sz="800" dirty="0" smtClean="0"/>
              <a:t>	Art. 15° - </a:t>
            </a:r>
          </a:p>
          <a:p>
            <a:r>
              <a:rPr lang="pt-BR" sz="800" dirty="0" smtClean="0"/>
              <a:t>		§ 1° -</a:t>
            </a:r>
          </a:p>
          <a:p>
            <a:r>
              <a:rPr lang="pt-BR" sz="800" dirty="0" smtClean="0"/>
              <a:t>		§ 2° -</a:t>
            </a:r>
          </a:p>
          <a:p>
            <a:r>
              <a:rPr lang="pt-BR" sz="800" dirty="0" smtClean="0"/>
              <a:t>		§ 3° -</a:t>
            </a:r>
          </a:p>
          <a:p>
            <a:r>
              <a:rPr lang="pt-BR" sz="800" dirty="0" smtClean="0"/>
              <a:t>		§ 4° -</a:t>
            </a:r>
          </a:p>
          <a:p>
            <a:r>
              <a:rPr lang="pt-BR" sz="800" dirty="0" smtClean="0"/>
              <a:t>		§ 5° -</a:t>
            </a:r>
          </a:p>
          <a:p>
            <a:r>
              <a:rPr lang="pt-BR" sz="800" dirty="0" smtClean="0"/>
              <a:t>		§ 6° -</a:t>
            </a:r>
          </a:p>
          <a:p>
            <a:r>
              <a:rPr lang="pt-BR" sz="800" dirty="0" smtClean="0"/>
              <a:t>	Art. 16° -</a:t>
            </a:r>
            <a:endParaRPr lang="pt-BR" sz="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1600" dirty="0" smtClean="0"/>
              <a:t>Capítulo 1 (I)</a:t>
            </a:r>
            <a:endParaRPr lang="pt-BR" sz="1600" dirty="0"/>
          </a:p>
        </p:txBody>
      </p:sp>
      <p:pic>
        <p:nvPicPr>
          <p:cNvPr id="4" name="Imagem 3" descr="conselho_educacao_angra_dos_re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2" y="5429264"/>
            <a:ext cx="2476500" cy="12382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104</TotalTime>
  <Words>23</Words>
  <Application>Microsoft Office PowerPoint</Application>
  <PresentationFormat>Apresentação na tela (4:3)</PresentationFormat>
  <Paragraphs>78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Concurso</vt:lpstr>
      <vt:lpstr>Análise Portaria n° 06 SEMEC</vt:lpstr>
      <vt:lpstr>DIVISÕES DOCUMENTO</vt:lpstr>
      <vt:lpstr>Capítulo 1 (I)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Portaria n° 06 SEMEC</dc:title>
  <dc:creator>Sec-06</dc:creator>
  <cp:lastModifiedBy>Sec-06</cp:lastModifiedBy>
  <cp:revision>7</cp:revision>
  <dcterms:created xsi:type="dcterms:W3CDTF">2018-01-04T17:58:55Z</dcterms:created>
  <dcterms:modified xsi:type="dcterms:W3CDTF">2018-01-04T19:42:57Z</dcterms:modified>
</cp:coreProperties>
</file>