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ECD321-C4D4-4127-8349-2DDCF9A7F5F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8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2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4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5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3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06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2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65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4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2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0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6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32E0-BCB9-4ACF-B805-A48F591E6A87}" type="datetimeFigureOut">
              <a:rPr lang="en-IN" smtClean="0"/>
              <a:t>28-01-2020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0D8B-2E08-4ABB-97B4-329589C4B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252"/>
            <a:ext cx="9537290" cy="2703717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BusNama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Bus Reservation System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312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Team: SAMARPAN</a:t>
            </a:r>
          </a:p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Members:</a:t>
            </a:r>
          </a:p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Aditi Singh</a:t>
            </a:r>
          </a:p>
          <a:p>
            <a:pPr algn="ctr"/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Anshu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</a:t>
            </a:r>
          </a:p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Mohammad </a:t>
            </a:r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Masharib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Hussain</a:t>
            </a:r>
          </a:p>
          <a:p>
            <a:pPr algn="ctr"/>
            <a:r>
              <a:rPr lang="en-I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Vikas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Singh</a:t>
            </a:r>
          </a:p>
          <a:p>
            <a:pPr algn="ctr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9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2542" y="2133601"/>
            <a:ext cx="5565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BusNama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created to meet the needs of online bus reservation system, with 2 actors:</a:t>
            </a: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Admin: Add a new bus, view all buses, cancel/ delete an existing bus</a:t>
            </a: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Customer: Make a booking, view existing bookings, cancel an existing booking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5" y="1801568"/>
            <a:ext cx="5331170" cy="426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40057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43168" cy="4351338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10.16.3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Runtime Environment)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 6 (framework to develop web apps)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1.39 (to develop front end)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Business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(base programming language)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 7.9.0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running RESTful service)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(for creating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webservices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 2.1.9 (auto configuring)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Persistence Layer: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Hibernate 2.1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(JPA implementation)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Data 2.1.9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(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performing repository ops)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5.5.1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7(database storage)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1800" dirty="0" smtClean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83478" y="1825625"/>
            <a:ext cx="4943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Cross Cutting Concern: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&amp; JWT 2.1.9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(access restriction)</a:t>
            </a:r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DevOps: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 2.23.0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(VCS tool)</a:t>
            </a:r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Maven 3.6.1 </a:t>
            </a: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(Build &amp; manage project)</a:t>
            </a:r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Cloud Services: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AWS (collection of cloud services)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Containerize OS: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IN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Docker 18.06.1 (to containerize OS)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Hardware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457200" lvl="1" indent="0">
              <a:buNone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10, RAM 2GB, I.E 7+ or Google 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Memory Space: 500MB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-I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None/>
            </a:pPr>
            <a:endParaRPr lang="en-US" sz="18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212" y="361250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Micro-Services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7691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 Service: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bus, cancel or delete an existing bus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Service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egister a new account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login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(as a customer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and login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(as the admin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ooking Service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booking, cancel an existing booking,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ticket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and View Service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customers (as the admin),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buses (as the admin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explore buses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(as a customer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view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bookings,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Payment Service: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Make a payment for the booked tickets after validating credentials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Feedback Service: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Provide rating and feedback (as a customer)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10" y="656218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Project: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online bus reservation system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customer can view different buses after entering the boarding and arrival locations, which can be filtered and sorted on various bases.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mentioned micro-services will be integrated together with the help of a Eureka Server.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give his ratings and feedback on a separate page.</a:t>
            </a: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a page dedicated to contacting the website owner.</a:t>
            </a:r>
          </a:p>
          <a:p>
            <a:pPr marL="0" indent="0">
              <a:buNone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896" y="577560"/>
            <a:ext cx="8610600" cy="1293028"/>
          </a:xfrm>
        </p:spPr>
        <p:txBody>
          <a:bodyPr/>
          <a:lstStyle/>
          <a:p>
            <a:pPr algn="ctr"/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Outside the scope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the Project: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facility to link bank account to initiate and refund transaction in booking and cancelling of tickets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 or OTP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details of 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booking done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the customer's phone number</a:t>
            </a: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Actual transaction of money to and from the user’s bank account.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4974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</a:t>
            </a:r>
          </a:p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with AWS</a:t>
            </a:r>
          </a:p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Docker to containerize the OS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115" y="1026856"/>
            <a:ext cx="4253988" cy="46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</TotalTime>
  <Words>450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Verdana</vt:lpstr>
      <vt:lpstr>Vapor Trail</vt:lpstr>
      <vt:lpstr>BusNama  Online Bus Reservation System</vt:lpstr>
      <vt:lpstr>Objective</vt:lpstr>
      <vt:lpstr>Technology Stack</vt:lpstr>
      <vt:lpstr>Micro-Services</vt:lpstr>
      <vt:lpstr>Scope of the Project:</vt:lpstr>
      <vt:lpstr>Outside the scope of the Project:</vt:lpstr>
      <vt:lpstr>Future Work: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BusNama :Online Bus Reservation System</dc:title>
  <dc:creator>Singh, Aditi</dc:creator>
  <cp:lastModifiedBy>Singh, Aditi</cp:lastModifiedBy>
  <cp:revision>8</cp:revision>
  <dcterms:created xsi:type="dcterms:W3CDTF">2020-01-27T17:53:01Z</dcterms:created>
  <dcterms:modified xsi:type="dcterms:W3CDTF">2020-01-28T05:14:50Z</dcterms:modified>
</cp:coreProperties>
</file>