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6" r:id="rId10"/>
    <p:sldId id="267" r:id="rId11"/>
    <p:sldId id="260" r:id="rId12"/>
    <p:sldId id="268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32C3B-BA99-48D1-82E4-1740CF127EF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FD798D4-87C5-4DD0-B4C9-D262B3F0F4E4}">
      <dgm:prSet/>
      <dgm:spPr/>
      <dgm:t>
        <a:bodyPr/>
        <a:lstStyle/>
        <a:p>
          <a:r>
            <a:rPr lang="en-CA"/>
            <a:t>MNIST</a:t>
          </a:r>
          <a:endParaRPr lang="en-US"/>
        </a:p>
      </dgm:t>
    </dgm:pt>
    <dgm:pt modelId="{D1F26BB7-46BE-42A1-8977-B146105775BB}" type="parTrans" cxnId="{9564207C-0D3F-4D2C-B03B-4C3C91F01EBA}">
      <dgm:prSet/>
      <dgm:spPr/>
      <dgm:t>
        <a:bodyPr/>
        <a:lstStyle/>
        <a:p>
          <a:endParaRPr lang="en-US"/>
        </a:p>
      </dgm:t>
    </dgm:pt>
    <dgm:pt modelId="{157E0B5C-E72D-4354-B58A-45BB5D801E82}" type="sibTrans" cxnId="{9564207C-0D3F-4D2C-B03B-4C3C91F01EBA}">
      <dgm:prSet/>
      <dgm:spPr/>
      <dgm:t>
        <a:bodyPr/>
        <a:lstStyle/>
        <a:p>
          <a:endParaRPr lang="en-US"/>
        </a:p>
      </dgm:t>
    </dgm:pt>
    <dgm:pt modelId="{0A1E6ECA-D882-4B68-ABAC-76807BA8A3FC}">
      <dgm:prSet/>
      <dgm:spPr/>
      <dgm:t>
        <a:bodyPr/>
        <a:lstStyle/>
        <a:p>
          <a:r>
            <a:rPr lang="en-CA"/>
            <a:t>Numpy</a:t>
          </a:r>
          <a:endParaRPr lang="en-US"/>
        </a:p>
      </dgm:t>
    </dgm:pt>
    <dgm:pt modelId="{FD91A65A-ED27-4E61-AD95-4614F4BAE9E6}" type="parTrans" cxnId="{1B4B2703-365F-4FF7-A300-33933BD2A6DD}">
      <dgm:prSet/>
      <dgm:spPr/>
      <dgm:t>
        <a:bodyPr/>
        <a:lstStyle/>
        <a:p>
          <a:endParaRPr lang="en-US"/>
        </a:p>
      </dgm:t>
    </dgm:pt>
    <dgm:pt modelId="{45958DBD-0577-4A80-BCCA-4EB834DED067}" type="sibTrans" cxnId="{1B4B2703-365F-4FF7-A300-33933BD2A6DD}">
      <dgm:prSet/>
      <dgm:spPr/>
      <dgm:t>
        <a:bodyPr/>
        <a:lstStyle/>
        <a:p>
          <a:endParaRPr lang="en-US"/>
        </a:p>
      </dgm:t>
    </dgm:pt>
    <dgm:pt modelId="{B25D7A72-24B0-477B-A835-3F13D0894E01}">
      <dgm:prSet/>
      <dgm:spPr/>
      <dgm:t>
        <a:bodyPr/>
        <a:lstStyle/>
        <a:p>
          <a:r>
            <a:rPr lang="en-CA"/>
            <a:t>Pandas</a:t>
          </a:r>
          <a:endParaRPr lang="en-US"/>
        </a:p>
      </dgm:t>
    </dgm:pt>
    <dgm:pt modelId="{AC3426EE-2718-4AC2-A5AD-88FA944718BE}" type="parTrans" cxnId="{E713A1B0-5E62-4C50-944E-7CFA14D01541}">
      <dgm:prSet/>
      <dgm:spPr/>
      <dgm:t>
        <a:bodyPr/>
        <a:lstStyle/>
        <a:p>
          <a:endParaRPr lang="en-US"/>
        </a:p>
      </dgm:t>
    </dgm:pt>
    <dgm:pt modelId="{4D19ABD0-4195-44CA-A70B-970C3B310D3A}" type="sibTrans" cxnId="{E713A1B0-5E62-4C50-944E-7CFA14D01541}">
      <dgm:prSet/>
      <dgm:spPr/>
      <dgm:t>
        <a:bodyPr/>
        <a:lstStyle/>
        <a:p>
          <a:endParaRPr lang="en-US"/>
        </a:p>
      </dgm:t>
    </dgm:pt>
    <dgm:pt modelId="{972CF24F-4594-438C-8556-904250A5BF6A}">
      <dgm:prSet/>
      <dgm:spPr/>
      <dgm:t>
        <a:bodyPr/>
        <a:lstStyle/>
        <a:p>
          <a:r>
            <a:rPr lang="en-CA"/>
            <a:t>Tensorflow</a:t>
          </a:r>
          <a:endParaRPr lang="en-US"/>
        </a:p>
      </dgm:t>
    </dgm:pt>
    <dgm:pt modelId="{B5B280A6-CD68-4859-B580-5FEBD26B2D43}" type="parTrans" cxnId="{5C4310E6-1F06-4855-991D-935CEAA5CDF5}">
      <dgm:prSet/>
      <dgm:spPr/>
      <dgm:t>
        <a:bodyPr/>
        <a:lstStyle/>
        <a:p>
          <a:endParaRPr lang="en-US"/>
        </a:p>
      </dgm:t>
    </dgm:pt>
    <dgm:pt modelId="{36E3B390-2828-4742-B8B4-E47D563BF936}" type="sibTrans" cxnId="{5C4310E6-1F06-4855-991D-935CEAA5CDF5}">
      <dgm:prSet/>
      <dgm:spPr/>
      <dgm:t>
        <a:bodyPr/>
        <a:lstStyle/>
        <a:p>
          <a:endParaRPr lang="en-US"/>
        </a:p>
      </dgm:t>
    </dgm:pt>
    <dgm:pt modelId="{637BEA74-F752-449B-91B2-E0A320559A8F}">
      <dgm:prSet/>
      <dgm:spPr/>
      <dgm:t>
        <a:bodyPr/>
        <a:lstStyle/>
        <a:p>
          <a:r>
            <a:rPr lang="en-CA"/>
            <a:t>Matplotlib</a:t>
          </a:r>
          <a:endParaRPr lang="en-US"/>
        </a:p>
      </dgm:t>
    </dgm:pt>
    <dgm:pt modelId="{32C55281-1851-441F-81D0-298E943954F5}" type="parTrans" cxnId="{3A67DC5A-3B0E-48CE-BA55-00ED7301876D}">
      <dgm:prSet/>
      <dgm:spPr/>
      <dgm:t>
        <a:bodyPr/>
        <a:lstStyle/>
        <a:p>
          <a:endParaRPr lang="en-US"/>
        </a:p>
      </dgm:t>
    </dgm:pt>
    <dgm:pt modelId="{3BA57CD4-9514-4F6C-B432-F9DDD21398E7}" type="sibTrans" cxnId="{3A67DC5A-3B0E-48CE-BA55-00ED7301876D}">
      <dgm:prSet/>
      <dgm:spPr/>
      <dgm:t>
        <a:bodyPr/>
        <a:lstStyle/>
        <a:p>
          <a:endParaRPr lang="en-US"/>
        </a:p>
      </dgm:t>
    </dgm:pt>
    <dgm:pt modelId="{2D9B99A1-7087-493B-AE54-92AB2D752CAC}" type="pres">
      <dgm:prSet presAssocID="{09F32C3B-BA99-48D1-82E4-1740CF127EF8}" presName="diagram" presStyleCnt="0">
        <dgm:presLayoutVars>
          <dgm:dir/>
          <dgm:resizeHandles val="exact"/>
        </dgm:presLayoutVars>
      </dgm:prSet>
      <dgm:spPr/>
    </dgm:pt>
    <dgm:pt modelId="{40DAC316-92FD-435E-911C-9DA6BE9ADFD8}" type="pres">
      <dgm:prSet presAssocID="{8FD798D4-87C5-4DD0-B4C9-D262B3F0F4E4}" presName="node" presStyleLbl="node1" presStyleIdx="0" presStyleCnt="5">
        <dgm:presLayoutVars>
          <dgm:bulletEnabled val="1"/>
        </dgm:presLayoutVars>
      </dgm:prSet>
      <dgm:spPr/>
    </dgm:pt>
    <dgm:pt modelId="{01236EC9-AD36-44BC-AA96-B560DAD39B36}" type="pres">
      <dgm:prSet presAssocID="{157E0B5C-E72D-4354-B58A-45BB5D801E82}" presName="sibTrans" presStyleCnt="0"/>
      <dgm:spPr/>
    </dgm:pt>
    <dgm:pt modelId="{2D217940-DA6B-4D8C-96BE-C763DED27F0D}" type="pres">
      <dgm:prSet presAssocID="{0A1E6ECA-D882-4B68-ABAC-76807BA8A3FC}" presName="node" presStyleLbl="node1" presStyleIdx="1" presStyleCnt="5">
        <dgm:presLayoutVars>
          <dgm:bulletEnabled val="1"/>
        </dgm:presLayoutVars>
      </dgm:prSet>
      <dgm:spPr/>
    </dgm:pt>
    <dgm:pt modelId="{6D85AD7F-DF5B-41FF-9CDE-51A61F9A8740}" type="pres">
      <dgm:prSet presAssocID="{45958DBD-0577-4A80-BCCA-4EB834DED067}" presName="sibTrans" presStyleCnt="0"/>
      <dgm:spPr/>
    </dgm:pt>
    <dgm:pt modelId="{4D208CF8-3B70-4457-BEA2-C0B0B0BA91D4}" type="pres">
      <dgm:prSet presAssocID="{B25D7A72-24B0-477B-A835-3F13D0894E01}" presName="node" presStyleLbl="node1" presStyleIdx="2" presStyleCnt="5">
        <dgm:presLayoutVars>
          <dgm:bulletEnabled val="1"/>
        </dgm:presLayoutVars>
      </dgm:prSet>
      <dgm:spPr/>
    </dgm:pt>
    <dgm:pt modelId="{79E74AB7-0A68-4561-8E2A-BAA0C6075619}" type="pres">
      <dgm:prSet presAssocID="{4D19ABD0-4195-44CA-A70B-970C3B310D3A}" presName="sibTrans" presStyleCnt="0"/>
      <dgm:spPr/>
    </dgm:pt>
    <dgm:pt modelId="{BB1D232E-5738-4C13-ABA5-EAF1412A31AC}" type="pres">
      <dgm:prSet presAssocID="{972CF24F-4594-438C-8556-904250A5BF6A}" presName="node" presStyleLbl="node1" presStyleIdx="3" presStyleCnt="5">
        <dgm:presLayoutVars>
          <dgm:bulletEnabled val="1"/>
        </dgm:presLayoutVars>
      </dgm:prSet>
      <dgm:spPr/>
    </dgm:pt>
    <dgm:pt modelId="{ABB85D88-F9C3-4E50-BB33-FFD1CF6A3249}" type="pres">
      <dgm:prSet presAssocID="{36E3B390-2828-4742-B8B4-E47D563BF936}" presName="sibTrans" presStyleCnt="0"/>
      <dgm:spPr/>
    </dgm:pt>
    <dgm:pt modelId="{E90ACB10-DD4D-4E70-85DD-5F0E38F2B5EE}" type="pres">
      <dgm:prSet presAssocID="{637BEA74-F752-449B-91B2-E0A320559A8F}" presName="node" presStyleLbl="node1" presStyleIdx="4" presStyleCnt="5">
        <dgm:presLayoutVars>
          <dgm:bulletEnabled val="1"/>
        </dgm:presLayoutVars>
      </dgm:prSet>
      <dgm:spPr/>
    </dgm:pt>
  </dgm:ptLst>
  <dgm:cxnLst>
    <dgm:cxn modelId="{1B4B2703-365F-4FF7-A300-33933BD2A6DD}" srcId="{09F32C3B-BA99-48D1-82E4-1740CF127EF8}" destId="{0A1E6ECA-D882-4B68-ABAC-76807BA8A3FC}" srcOrd="1" destOrd="0" parTransId="{FD91A65A-ED27-4E61-AD95-4614F4BAE9E6}" sibTransId="{45958DBD-0577-4A80-BCCA-4EB834DED067}"/>
    <dgm:cxn modelId="{ABE11F05-B9EE-4D29-AECE-B89E145E96E1}" type="presOf" srcId="{09F32C3B-BA99-48D1-82E4-1740CF127EF8}" destId="{2D9B99A1-7087-493B-AE54-92AB2D752CAC}" srcOrd="0" destOrd="0" presId="urn:microsoft.com/office/officeart/2005/8/layout/default"/>
    <dgm:cxn modelId="{528ACB21-F900-49A4-AA9A-2737BE1CD761}" type="presOf" srcId="{8FD798D4-87C5-4DD0-B4C9-D262B3F0F4E4}" destId="{40DAC316-92FD-435E-911C-9DA6BE9ADFD8}" srcOrd="0" destOrd="0" presId="urn:microsoft.com/office/officeart/2005/8/layout/default"/>
    <dgm:cxn modelId="{C0F1B168-CA65-4EB1-9671-9A8E7C45408D}" type="presOf" srcId="{637BEA74-F752-449B-91B2-E0A320559A8F}" destId="{E90ACB10-DD4D-4E70-85DD-5F0E38F2B5EE}" srcOrd="0" destOrd="0" presId="urn:microsoft.com/office/officeart/2005/8/layout/default"/>
    <dgm:cxn modelId="{3A67DC5A-3B0E-48CE-BA55-00ED7301876D}" srcId="{09F32C3B-BA99-48D1-82E4-1740CF127EF8}" destId="{637BEA74-F752-449B-91B2-E0A320559A8F}" srcOrd="4" destOrd="0" parTransId="{32C55281-1851-441F-81D0-298E943954F5}" sibTransId="{3BA57CD4-9514-4F6C-B432-F9DDD21398E7}"/>
    <dgm:cxn modelId="{9564207C-0D3F-4D2C-B03B-4C3C91F01EBA}" srcId="{09F32C3B-BA99-48D1-82E4-1740CF127EF8}" destId="{8FD798D4-87C5-4DD0-B4C9-D262B3F0F4E4}" srcOrd="0" destOrd="0" parTransId="{D1F26BB7-46BE-42A1-8977-B146105775BB}" sibTransId="{157E0B5C-E72D-4354-B58A-45BB5D801E82}"/>
    <dgm:cxn modelId="{7567BE7D-474E-4B2A-BB46-1087D20C4DBE}" type="presOf" srcId="{972CF24F-4594-438C-8556-904250A5BF6A}" destId="{BB1D232E-5738-4C13-ABA5-EAF1412A31AC}" srcOrd="0" destOrd="0" presId="urn:microsoft.com/office/officeart/2005/8/layout/default"/>
    <dgm:cxn modelId="{DE0FAE7F-B880-4637-9155-A66868680702}" type="presOf" srcId="{0A1E6ECA-D882-4B68-ABAC-76807BA8A3FC}" destId="{2D217940-DA6B-4D8C-96BE-C763DED27F0D}" srcOrd="0" destOrd="0" presId="urn:microsoft.com/office/officeart/2005/8/layout/default"/>
    <dgm:cxn modelId="{E713A1B0-5E62-4C50-944E-7CFA14D01541}" srcId="{09F32C3B-BA99-48D1-82E4-1740CF127EF8}" destId="{B25D7A72-24B0-477B-A835-3F13D0894E01}" srcOrd="2" destOrd="0" parTransId="{AC3426EE-2718-4AC2-A5AD-88FA944718BE}" sibTransId="{4D19ABD0-4195-44CA-A70B-970C3B310D3A}"/>
    <dgm:cxn modelId="{ECE76BCC-07D5-4858-94EE-B28A1EF7924A}" type="presOf" srcId="{B25D7A72-24B0-477B-A835-3F13D0894E01}" destId="{4D208CF8-3B70-4457-BEA2-C0B0B0BA91D4}" srcOrd="0" destOrd="0" presId="urn:microsoft.com/office/officeart/2005/8/layout/default"/>
    <dgm:cxn modelId="{5C4310E6-1F06-4855-991D-935CEAA5CDF5}" srcId="{09F32C3B-BA99-48D1-82E4-1740CF127EF8}" destId="{972CF24F-4594-438C-8556-904250A5BF6A}" srcOrd="3" destOrd="0" parTransId="{B5B280A6-CD68-4859-B580-5FEBD26B2D43}" sibTransId="{36E3B390-2828-4742-B8B4-E47D563BF936}"/>
    <dgm:cxn modelId="{B8238FCB-9DC2-4004-9D73-FF559C221DDE}" type="presParOf" srcId="{2D9B99A1-7087-493B-AE54-92AB2D752CAC}" destId="{40DAC316-92FD-435E-911C-9DA6BE9ADFD8}" srcOrd="0" destOrd="0" presId="urn:microsoft.com/office/officeart/2005/8/layout/default"/>
    <dgm:cxn modelId="{5443D1E8-C94F-406F-A72E-7C638FE466B3}" type="presParOf" srcId="{2D9B99A1-7087-493B-AE54-92AB2D752CAC}" destId="{01236EC9-AD36-44BC-AA96-B560DAD39B36}" srcOrd="1" destOrd="0" presId="urn:microsoft.com/office/officeart/2005/8/layout/default"/>
    <dgm:cxn modelId="{EFF9ABD2-7F90-4EAE-A714-4F07A4C167E7}" type="presParOf" srcId="{2D9B99A1-7087-493B-AE54-92AB2D752CAC}" destId="{2D217940-DA6B-4D8C-96BE-C763DED27F0D}" srcOrd="2" destOrd="0" presId="urn:microsoft.com/office/officeart/2005/8/layout/default"/>
    <dgm:cxn modelId="{B9056E45-9FE0-488C-B238-497E5F9AF6FB}" type="presParOf" srcId="{2D9B99A1-7087-493B-AE54-92AB2D752CAC}" destId="{6D85AD7F-DF5B-41FF-9CDE-51A61F9A8740}" srcOrd="3" destOrd="0" presId="urn:microsoft.com/office/officeart/2005/8/layout/default"/>
    <dgm:cxn modelId="{7058B852-CD9B-4FAE-BC3F-2347E3226308}" type="presParOf" srcId="{2D9B99A1-7087-493B-AE54-92AB2D752CAC}" destId="{4D208CF8-3B70-4457-BEA2-C0B0B0BA91D4}" srcOrd="4" destOrd="0" presId="urn:microsoft.com/office/officeart/2005/8/layout/default"/>
    <dgm:cxn modelId="{68BDA603-B846-4D66-B654-C1E1680DE533}" type="presParOf" srcId="{2D9B99A1-7087-493B-AE54-92AB2D752CAC}" destId="{79E74AB7-0A68-4561-8E2A-BAA0C6075619}" srcOrd="5" destOrd="0" presId="urn:microsoft.com/office/officeart/2005/8/layout/default"/>
    <dgm:cxn modelId="{060D28C5-3879-4172-833A-1B6691964EEF}" type="presParOf" srcId="{2D9B99A1-7087-493B-AE54-92AB2D752CAC}" destId="{BB1D232E-5738-4C13-ABA5-EAF1412A31AC}" srcOrd="6" destOrd="0" presId="urn:microsoft.com/office/officeart/2005/8/layout/default"/>
    <dgm:cxn modelId="{B994F7CE-2E81-43E4-94CC-BE53C41CA85A}" type="presParOf" srcId="{2D9B99A1-7087-493B-AE54-92AB2D752CAC}" destId="{ABB85D88-F9C3-4E50-BB33-FFD1CF6A3249}" srcOrd="7" destOrd="0" presId="urn:microsoft.com/office/officeart/2005/8/layout/default"/>
    <dgm:cxn modelId="{039079CA-1580-4A15-8503-2C80A3A83856}" type="presParOf" srcId="{2D9B99A1-7087-493B-AE54-92AB2D752CAC}" destId="{E90ACB10-DD4D-4E70-85DD-5F0E38F2B5E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AC316-92FD-435E-911C-9DA6BE9ADFD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MNIST</a:t>
          </a:r>
          <a:endParaRPr lang="en-US" sz="5100" kern="1200"/>
        </a:p>
      </dsp:txBody>
      <dsp:txXfrm>
        <a:off x="0" y="39687"/>
        <a:ext cx="3286125" cy="1971675"/>
      </dsp:txXfrm>
    </dsp:sp>
    <dsp:sp modelId="{2D217940-DA6B-4D8C-96BE-C763DED27F0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Numpy</a:t>
          </a:r>
          <a:endParaRPr lang="en-US" sz="5100" kern="1200"/>
        </a:p>
      </dsp:txBody>
      <dsp:txXfrm>
        <a:off x="3614737" y="39687"/>
        <a:ext cx="3286125" cy="1971675"/>
      </dsp:txXfrm>
    </dsp:sp>
    <dsp:sp modelId="{4D208CF8-3B70-4457-BEA2-C0B0B0BA91D4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Pandas</a:t>
          </a:r>
          <a:endParaRPr lang="en-US" sz="5100" kern="1200"/>
        </a:p>
      </dsp:txBody>
      <dsp:txXfrm>
        <a:off x="7229475" y="39687"/>
        <a:ext cx="3286125" cy="1971675"/>
      </dsp:txXfrm>
    </dsp:sp>
    <dsp:sp modelId="{BB1D232E-5738-4C13-ABA5-EAF1412A31AC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Tensorflow</a:t>
          </a:r>
          <a:endParaRPr lang="en-US" sz="5100" kern="1200"/>
        </a:p>
      </dsp:txBody>
      <dsp:txXfrm>
        <a:off x="1807368" y="2339975"/>
        <a:ext cx="3286125" cy="1971675"/>
      </dsp:txXfrm>
    </dsp:sp>
    <dsp:sp modelId="{E90ACB10-DD4D-4E70-85DD-5F0E38F2B5EE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Matplotlib</a:t>
          </a:r>
          <a:endParaRPr lang="en-US" sz="51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E17D-12FE-4438-889A-0694DA4E1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09B8D-CB8B-42C6-B811-6C01BA9D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ED5A-1CC6-46F8-B817-EBF7F575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26CBF-EE9B-4A02-B462-A8804BF4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FBC5-AA40-4BB6-A91F-0081476C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8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F2EA-0FD7-4878-88F4-D15BA1BF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D6215-828C-449E-A1D0-3DDA59801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B826-EA82-401D-8E42-6F2AD427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E00C-5492-4DE7-B1C3-643289D8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34CC-387A-4925-888D-C41FC447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1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C1B16-69F9-4DE6-B195-33724E770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7E48-6BD7-416B-949C-5FABCA008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2AC5-9D5C-430F-BC54-87FCA11E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FF2A6-E401-4543-BBDF-7D75EFAA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84A2-D60C-476A-AEE9-607470E8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3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A661-D263-40BE-BF19-AFBE43DE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77D3E-5681-49E7-93DD-287B082D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A3DE-E157-42AA-9BC4-36DC1B6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3F19-AB72-4854-91D3-8769225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E081-D135-4111-BA40-3BE1AB8F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65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336-2383-44D2-B096-054D619C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1785-029E-4A57-928B-5A0D88E5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B075-A501-4D0E-A7C6-3B6BC767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0D22-8A8D-4133-9146-C2401BDA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1196-21C5-4C46-A5CF-CAE13656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9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F365-724B-4AEE-9C80-2244BAB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FCF6-3F74-4B99-99BF-92097724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CC71C-94DA-42FD-8F92-83FF74F9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C4B0-7E76-43BB-B2C6-18B7CC72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83703-FA12-4300-A0FB-97496BFF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1C787-74D7-4686-AD37-FF308D6A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6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58F6-5015-42B7-A9CA-9813EEE3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2BE8-311A-4BDC-9F46-3B33348A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9EBD7-8480-45FE-B576-D32C85A71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A8A82-8DE7-464C-80D2-B68F8F894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FE63-D7EC-4A9B-839E-38D3E9EAD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0009-C8D6-45AB-A8C0-AF066F70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3BEE-23FB-4ACC-A0D7-76471B20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6DC4D-9D38-41D2-9C0F-30E8EE62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67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6068-033C-446E-A6B7-4C3DA0F3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B35B-F0A4-42AA-A3B8-B9EB98A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17B7F-7E76-4FEA-8067-9FA4F066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2696-4B74-43A5-BC71-F8CAAE61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5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7847F-7904-4312-B67C-51176F94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7A77A-906C-4D15-BDA8-D37A718B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6B7EF-4918-4C5F-A907-9CB33EAE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6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0DED-2266-410B-88BB-73885AA3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0992-5A5C-4F0C-8669-ECDFA046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998E-9E41-4164-AA93-C7EF6678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60180-626E-4A8D-B7ED-BFE2D885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43A8-FB92-4572-9586-56D0E7F3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7601-478A-4EF5-A889-EAD207D2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60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19E4-51A7-4697-BBE1-4F01B503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2DEE0-37ED-4A4D-9575-6508ABAC3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67C8A-B5B1-4FD6-9D0F-06321BA2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2D8-A17F-4939-AE7A-3DB7D961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1DE6-B3A2-46C6-8D3D-02EDE17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0911-DD89-465C-82AF-62719B51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39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88E98-E6E8-4C04-9DCA-CAC55CAC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3F6D-CD77-4664-A833-31A514DE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5550C-873A-432F-BDDA-66B4EE13C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6773-1EC7-4079-8DC2-C8AF1CCEAF9F}" type="datetimeFigureOut">
              <a:rPr lang="en-CA" smtClean="0"/>
              <a:t>2020-04-17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DAC1-CD2F-481F-A336-0ECBEA6E9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0F1A3-47E1-42B6-A02F-22613E96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A4F8-8634-4303-A2CB-5A43ACE22D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68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inghbanga/Capston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6B8EC-66F0-46D5-BCB4-CF7F12575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kern="1200">
                <a:latin typeface="+mj-lt"/>
                <a:ea typeface="+mj-ea"/>
                <a:cs typeface="+mj-cs"/>
              </a:rPr>
              <a:t>Capstone 2:</a:t>
            </a:r>
            <a:br>
              <a:rPr lang="en-US" sz="4200" kern="1200">
                <a:latin typeface="+mj-lt"/>
                <a:ea typeface="+mj-ea"/>
                <a:cs typeface="+mj-cs"/>
              </a:rPr>
            </a:br>
            <a:r>
              <a:rPr lang="en-US" sz="4200" kern="1200">
                <a:latin typeface="+mj-lt"/>
                <a:ea typeface="+mj-ea"/>
                <a:cs typeface="+mj-cs"/>
              </a:rPr>
              <a:t>Artificially Intelligent Hand Sign Recognition Using Computer Vision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1A670-A428-4C37-A1AE-E6036544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Shrey Raval – 100730265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Jigar Patel – 100730261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Nikhil Singh – 100766644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Tarunjot Singh - 100766653</a:t>
            </a: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8D330B-A73B-4658-A57E-06ABE3717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5" r="36324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345571-FAEA-4BFA-AF73-157BDCBA2895}"/>
              </a:ext>
            </a:extLst>
          </p:cNvPr>
          <p:cNvSpPr txBox="1">
            <a:spLocks/>
          </p:cNvSpPr>
          <p:nvPr/>
        </p:nvSpPr>
        <p:spPr>
          <a:xfrm>
            <a:off x="6165345" y="6258755"/>
            <a:ext cx="6086036" cy="599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hlinkClick r:id="rId3"/>
              </a:rPr>
              <a:t>https://github.com/nsinghbanga/Capstone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7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2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F536A-F7ED-49A1-9DA8-CE92C6A9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LeNet-5 Model Prediction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6390AA-A3DB-40E7-BDF5-30F9215029C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16613" b="3"/>
          <a:stretch/>
        </p:blipFill>
        <p:spPr>
          <a:xfrm>
            <a:off x="4858496" y="961812"/>
            <a:ext cx="554840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9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C3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1194A-27A6-4B1C-9BFF-6E7DB508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Evaluation Criteria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B38687-B671-4F60-BBCC-6B268B87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" r="15752" b="-1"/>
          <a:stretch/>
        </p:blipFill>
        <p:spPr>
          <a:xfrm>
            <a:off x="4858506" y="961812"/>
            <a:ext cx="55483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2BCCA-D866-4804-8D48-A59CD2DA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Real-time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DE83A-A427-4A22-8F17-91B66F19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740" y="207354"/>
            <a:ext cx="7301180" cy="64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3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2A7E3-0AC1-4530-9014-7C54804F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D6EF5-0872-49F8-92A5-BD2EBF4E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86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DC47B-7F48-4B7C-950B-CC32CEE7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pic>
        <p:nvPicPr>
          <p:cNvPr id="4" name="Content Placeholder 3" descr="A picture containing photo, different, outdoor&#10;&#10;Description automatically generated">
            <a:extLst>
              <a:ext uri="{FF2B5EF4-FFF2-40B4-BE49-F238E27FC236}">
                <a16:creationId xmlns:a16="http://schemas.microsoft.com/office/drawing/2014/main" id="{CAF50D83-A400-4051-BB37-46E70E0E77D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7" r="3864"/>
          <a:stretch/>
        </p:blipFill>
        <p:spPr>
          <a:xfrm>
            <a:off x="4038600" y="1405630"/>
            <a:ext cx="7188199" cy="40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4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F145-628E-4445-BE91-742A54C0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Libraries &amp; 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3CB8A2-F049-46C0-A811-9741FEDF7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5497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7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0840C-3BC4-4B72-BE18-9CDB1385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56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21A01-1B8C-46B1-AAB2-E7378936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Convolutional Neural Network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DA7F841-9918-4EDC-B972-70C82F5284F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2" t="39429" r="46281" b="14075"/>
          <a:stretch/>
        </p:blipFill>
        <p:spPr bwMode="auto">
          <a:xfrm>
            <a:off x="704275" y="307731"/>
            <a:ext cx="4687447" cy="3997637"/>
          </a:xfrm>
          <a:prstGeom prst="rect">
            <a:avLst/>
          </a:prstGeom>
          <a:noFill/>
        </p:spPr>
      </p:pic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3FE586D0-7902-4AD4-BA3A-F19999A287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6043" y="1160807"/>
            <a:ext cx="5455917" cy="2291485"/>
          </a:xfrm>
          <a:prstGeom prst="rect">
            <a:avLst/>
          </a:prstGeom>
          <a:noFill/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31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7008-8837-4232-BB63-D8EB127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CNN Outputs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A8CDC1-2379-4DB7-B194-53BC85EDB893}"/>
              </a:ext>
            </a:extLst>
          </p:cNvPr>
          <p:cNvPicPr/>
          <p:nvPr/>
        </p:nvPicPr>
        <p:blipFill rotWithShape="1">
          <a:blip r:embed="rId2"/>
          <a:srcRect r="4220" b="-3"/>
          <a:stretch/>
        </p:blipFill>
        <p:spPr>
          <a:xfrm>
            <a:off x="1327916" y="995057"/>
            <a:ext cx="4825404" cy="301029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6798470C-5D74-4986-B965-F5A8D971EA06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9434" b="2"/>
          <a:stretch/>
        </p:blipFill>
        <p:spPr>
          <a:xfrm>
            <a:off x="6475054" y="995061"/>
            <a:ext cx="4825407" cy="301029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49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2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F536A-F7ED-49A1-9DA8-CE92C6A9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Model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278A8E-874A-4BF8-B678-0E65138C0043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26361" b="2"/>
          <a:stretch/>
        </p:blipFill>
        <p:spPr>
          <a:xfrm>
            <a:off x="4922847" y="961812"/>
            <a:ext cx="5419704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8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17072-94A0-4D81-8926-99F23916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LeNet-5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E6998-BAA6-416A-91BB-CB3C9C11D8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6"/>
          <a:stretch>
            <a:fillRect/>
          </a:stretch>
        </p:blipFill>
        <p:spPr bwMode="auto">
          <a:xfrm>
            <a:off x="380255" y="307731"/>
            <a:ext cx="5335487" cy="3997637"/>
          </a:xfrm>
          <a:prstGeom prst="rect">
            <a:avLst/>
          </a:prstGeom>
          <a:noFill/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AA2983-9577-4949-9CFB-C3BA6B34F0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6043" y="1535901"/>
            <a:ext cx="5455917" cy="1541297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9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7008-8837-4232-BB63-D8EB127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LeNet-5 Outputs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FE77B-EA4C-4573-8509-E577DCA8A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8984C-CF47-4452-9681-26E34D1C47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7916" y="895759"/>
            <a:ext cx="4825404" cy="320889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FB84B-1F85-4CFA-9444-8E58A674F2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5054" y="931949"/>
            <a:ext cx="4825407" cy="3136515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09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Capstone 2: Artificially Intelligent Hand Sign Recognition Using Computer Vision Systems</vt:lpstr>
      <vt:lpstr>Abstract</vt:lpstr>
      <vt:lpstr>Libraries &amp; Datasets</vt:lpstr>
      <vt:lpstr>Model Architecture</vt:lpstr>
      <vt:lpstr>Convolutional Neural Network</vt:lpstr>
      <vt:lpstr>CNN Outputs</vt:lpstr>
      <vt:lpstr>CNN Model Prediction</vt:lpstr>
      <vt:lpstr>LeNet-5</vt:lpstr>
      <vt:lpstr>LeNet-5 Outputs</vt:lpstr>
      <vt:lpstr>LeNet-5 Model Prediction</vt:lpstr>
      <vt:lpstr>Final Evaluation Criteria</vt:lpstr>
      <vt:lpstr>Real-time Implementation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Artificially Intelligent Hand Sign Recognition Using Computer Vision Systems</dc:title>
  <dc:creator> </dc:creator>
  <cp:lastModifiedBy> </cp:lastModifiedBy>
  <cp:revision>2</cp:revision>
  <dcterms:created xsi:type="dcterms:W3CDTF">2020-04-17T16:08:59Z</dcterms:created>
  <dcterms:modified xsi:type="dcterms:W3CDTF">2020-04-17T19:25:48Z</dcterms:modified>
</cp:coreProperties>
</file>