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657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24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206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716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2331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7312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193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8539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579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77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595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11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712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676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1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674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131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17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MuscleHub</a:t>
            </a:r>
            <a:r>
              <a:rPr lang="de-CH" dirty="0" smtClean="0"/>
              <a:t> A/B Test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/>
              <a:t>t</a:t>
            </a:r>
            <a:r>
              <a:rPr lang="de-CH" dirty="0" err="1" smtClean="0"/>
              <a:t>est</a:t>
            </a:r>
            <a:endParaRPr lang="de-CH" dirty="0" smtClean="0"/>
          </a:p>
          <a:p>
            <a:r>
              <a:rPr lang="de-CH" dirty="0" smtClean="0"/>
              <a:t>Nihal Singh </a:t>
            </a:r>
            <a:r>
              <a:rPr lang="de-CH" dirty="0" err="1" smtClean="0"/>
              <a:t>Singh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95379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test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Prospective</a:t>
            </a:r>
            <a:r>
              <a:rPr lang="de-CH" dirty="0" smtClean="0"/>
              <a:t> </a:t>
            </a:r>
            <a:r>
              <a:rPr lang="de-CH" dirty="0" err="1" smtClean="0"/>
              <a:t>members</a:t>
            </a:r>
            <a:r>
              <a:rPr lang="de-CH" dirty="0" smtClean="0"/>
              <a:t> </a:t>
            </a:r>
            <a:r>
              <a:rPr lang="de-CH" dirty="0" err="1" smtClean="0"/>
              <a:t>were</a:t>
            </a:r>
            <a:r>
              <a:rPr lang="de-CH" dirty="0" smtClean="0"/>
              <a:t> </a:t>
            </a:r>
            <a:r>
              <a:rPr lang="de-CH" dirty="0" err="1" smtClean="0"/>
              <a:t>divided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two</a:t>
            </a:r>
            <a:r>
              <a:rPr lang="de-CH" dirty="0" smtClean="0"/>
              <a:t> </a:t>
            </a:r>
            <a:r>
              <a:rPr lang="de-CH" dirty="0" err="1" smtClean="0"/>
              <a:t>groups</a:t>
            </a:r>
            <a:endParaRPr lang="de-CH" dirty="0" smtClean="0"/>
          </a:p>
          <a:p>
            <a:pPr lvl="1"/>
            <a:r>
              <a:rPr lang="de-CH" dirty="0" smtClean="0"/>
              <a:t>A: </a:t>
            </a:r>
            <a:r>
              <a:rPr lang="de-CH" dirty="0" err="1" smtClean="0"/>
              <a:t>Had</a:t>
            </a:r>
            <a:r>
              <a:rPr lang="de-CH" dirty="0" smtClean="0"/>
              <a:t> a </a:t>
            </a:r>
            <a:r>
              <a:rPr lang="de-CH" dirty="0" err="1" smtClean="0"/>
              <a:t>fitness</a:t>
            </a:r>
            <a:r>
              <a:rPr lang="de-CH" dirty="0" smtClean="0"/>
              <a:t> </a:t>
            </a:r>
            <a:r>
              <a:rPr lang="de-CH" dirty="0" err="1" smtClean="0"/>
              <a:t>test</a:t>
            </a:r>
            <a:r>
              <a:rPr lang="de-CH" dirty="0" smtClean="0"/>
              <a:t> </a:t>
            </a: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 smtClean="0"/>
              <a:t>filling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application</a:t>
            </a:r>
            <a:endParaRPr lang="de-CH" dirty="0" smtClean="0"/>
          </a:p>
          <a:p>
            <a:pPr lvl="1"/>
            <a:r>
              <a:rPr lang="de-CH" dirty="0" smtClean="0"/>
              <a:t>B: </a:t>
            </a:r>
            <a:r>
              <a:rPr lang="de-CH" dirty="0" err="1" smtClean="0"/>
              <a:t>Skipped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fitness</a:t>
            </a:r>
            <a:r>
              <a:rPr lang="de-CH" dirty="0" smtClean="0"/>
              <a:t> </a:t>
            </a:r>
            <a:r>
              <a:rPr lang="de-CH" dirty="0" err="1" smtClean="0"/>
              <a:t>test</a:t>
            </a:r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test</a:t>
            </a:r>
            <a:r>
              <a:rPr lang="de-CH" dirty="0" smtClean="0"/>
              <a:t> was </a:t>
            </a:r>
            <a:r>
              <a:rPr lang="de-CH" dirty="0" err="1" smtClean="0"/>
              <a:t>done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see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fitness</a:t>
            </a:r>
            <a:r>
              <a:rPr lang="de-CH" dirty="0" smtClean="0"/>
              <a:t> </a:t>
            </a:r>
            <a:r>
              <a:rPr lang="de-CH" dirty="0" err="1" smtClean="0"/>
              <a:t>test</a:t>
            </a:r>
            <a:r>
              <a:rPr lang="de-CH" dirty="0" smtClean="0"/>
              <a:t> </a:t>
            </a:r>
            <a:r>
              <a:rPr lang="de-CH" dirty="0" err="1" smtClean="0"/>
              <a:t>intimidated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endParaRPr lang="de-CH" dirty="0" smtClean="0"/>
          </a:p>
          <a:p>
            <a:r>
              <a:rPr lang="de-CH" dirty="0" smtClean="0"/>
              <a:t>5400 </a:t>
            </a:r>
            <a:r>
              <a:rPr lang="de-CH" dirty="0" err="1" smtClean="0"/>
              <a:t>people</a:t>
            </a:r>
            <a:r>
              <a:rPr lang="de-CH" dirty="0" smtClean="0"/>
              <a:t> </a:t>
            </a:r>
            <a:r>
              <a:rPr lang="de-CH" dirty="0" err="1" smtClean="0"/>
              <a:t>took</a:t>
            </a:r>
            <a:r>
              <a:rPr lang="de-CH" dirty="0" smtClean="0"/>
              <a:t> </a:t>
            </a:r>
            <a:r>
              <a:rPr lang="de-CH" dirty="0" err="1" smtClean="0"/>
              <a:t>part</a:t>
            </a:r>
            <a:r>
              <a:rPr lang="de-CH" dirty="0" smtClean="0"/>
              <a:t> in </a:t>
            </a:r>
            <a:r>
              <a:rPr lang="de-CH" dirty="0" err="1" smtClean="0"/>
              <a:t>this</a:t>
            </a:r>
            <a:r>
              <a:rPr lang="de-CH" dirty="0" smtClean="0"/>
              <a:t> </a:t>
            </a:r>
            <a:r>
              <a:rPr lang="de-CH" dirty="0" err="1" smtClean="0"/>
              <a:t>test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7118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Analysis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people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B </a:t>
            </a:r>
            <a:r>
              <a:rPr lang="de-CH" dirty="0" err="1" smtClean="0"/>
              <a:t>category</a:t>
            </a:r>
            <a:r>
              <a:rPr lang="de-CH" dirty="0" smtClean="0"/>
              <a:t> was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likely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fill</a:t>
            </a:r>
            <a:r>
              <a:rPr lang="de-CH" dirty="0" smtClean="0"/>
              <a:t> an </a:t>
            </a:r>
            <a:r>
              <a:rPr lang="de-CH" dirty="0" err="1" smtClean="0"/>
              <a:t>application</a:t>
            </a:r>
            <a:endParaRPr lang="de-CH" dirty="0" smtClean="0"/>
          </a:p>
          <a:p>
            <a:r>
              <a:rPr lang="de-CH" dirty="0" smtClean="0"/>
              <a:t>After </a:t>
            </a:r>
            <a:r>
              <a:rPr lang="de-CH" dirty="0" err="1"/>
              <a:t>b</a:t>
            </a:r>
            <a:r>
              <a:rPr lang="de-CH" dirty="0" err="1" smtClean="0"/>
              <a:t>oth</a:t>
            </a:r>
            <a:r>
              <a:rPr lang="de-CH" dirty="0" smtClean="0"/>
              <a:t> </a:t>
            </a:r>
            <a:r>
              <a:rPr lang="de-CH" dirty="0" err="1" smtClean="0"/>
              <a:t>groups</a:t>
            </a:r>
            <a:r>
              <a:rPr lang="de-CH" dirty="0" smtClean="0"/>
              <a:t> </a:t>
            </a:r>
            <a:r>
              <a:rPr lang="de-CH" dirty="0" err="1" smtClean="0"/>
              <a:t>filled</a:t>
            </a:r>
            <a:r>
              <a:rPr lang="de-CH" dirty="0" smtClean="0"/>
              <a:t> </a:t>
            </a:r>
            <a:r>
              <a:rPr lang="de-CH" dirty="0" err="1" smtClean="0"/>
              <a:t>their</a:t>
            </a:r>
            <a:r>
              <a:rPr lang="de-CH" dirty="0" smtClean="0"/>
              <a:t> </a:t>
            </a:r>
            <a:r>
              <a:rPr lang="de-CH" dirty="0" err="1" smtClean="0"/>
              <a:t>application</a:t>
            </a:r>
            <a:r>
              <a:rPr lang="de-CH" dirty="0" smtClean="0"/>
              <a:t> </a:t>
            </a:r>
            <a:r>
              <a:rPr lang="de-CH" dirty="0" err="1" smtClean="0"/>
              <a:t>their</a:t>
            </a:r>
            <a:r>
              <a:rPr lang="de-CH" dirty="0" smtClean="0"/>
              <a:t> </a:t>
            </a:r>
            <a:r>
              <a:rPr lang="de-CH" dirty="0" err="1" smtClean="0"/>
              <a:t>chances</a:t>
            </a:r>
            <a:r>
              <a:rPr lang="de-CH" dirty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become</a:t>
            </a:r>
            <a:r>
              <a:rPr lang="de-CH" dirty="0" smtClean="0"/>
              <a:t> </a:t>
            </a:r>
            <a:r>
              <a:rPr lang="de-CH" dirty="0" err="1" smtClean="0"/>
              <a:t>members</a:t>
            </a:r>
            <a:r>
              <a:rPr lang="de-CH" dirty="0" smtClean="0"/>
              <a:t> </a:t>
            </a:r>
            <a:r>
              <a:rPr lang="de-CH" dirty="0" err="1" smtClean="0"/>
              <a:t>were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same</a:t>
            </a:r>
          </a:p>
          <a:p>
            <a:r>
              <a:rPr lang="de-CH" dirty="0" err="1" smtClean="0"/>
              <a:t>Since</a:t>
            </a:r>
            <a:r>
              <a:rPr lang="de-CH" dirty="0" smtClean="0"/>
              <a:t> B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likely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fill</a:t>
            </a:r>
            <a:r>
              <a:rPr lang="de-CH" dirty="0" smtClean="0"/>
              <a:t> an </a:t>
            </a:r>
            <a:r>
              <a:rPr lang="de-CH" dirty="0" err="1" smtClean="0"/>
              <a:t>application</a:t>
            </a:r>
            <a:r>
              <a:rPr lang="de-CH" dirty="0" smtClean="0"/>
              <a:t>, </a:t>
            </a:r>
            <a:r>
              <a:rPr lang="de-CH" dirty="0" err="1" smtClean="0"/>
              <a:t>they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also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likely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become</a:t>
            </a:r>
            <a:r>
              <a:rPr lang="de-CH" dirty="0" smtClean="0"/>
              <a:t> </a:t>
            </a:r>
            <a:r>
              <a:rPr lang="de-CH" dirty="0" err="1" smtClean="0"/>
              <a:t>members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851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 smtClean="0"/>
              <a:t> I </a:t>
            </a:r>
            <a:r>
              <a:rPr lang="de-CH" dirty="0" err="1" smtClean="0"/>
              <a:t>used</a:t>
            </a:r>
            <a:r>
              <a:rPr lang="de-CH" dirty="0" smtClean="0"/>
              <a:t>. The Chi Square Test </a:t>
            </a:r>
            <a:r>
              <a:rPr lang="de-CH" dirty="0" err="1" smtClean="0"/>
              <a:t>is</a:t>
            </a:r>
            <a:r>
              <a:rPr lang="de-CH" dirty="0" smtClean="0"/>
              <a:t> optimal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comparing</a:t>
            </a:r>
            <a:r>
              <a:rPr lang="de-CH" dirty="0" smtClean="0"/>
              <a:t> </a:t>
            </a:r>
            <a:r>
              <a:rPr lang="de-CH" dirty="0" err="1" smtClean="0"/>
              <a:t>choices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different </a:t>
            </a:r>
            <a:r>
              <a:rPr lang="de-CH" dirty="0" err="1" smtClean="0"/>
              <a:t>groups</a:t>
            </a:r>
            <a:endParaRPr lang="de-CH" dirty="0" smtClean="0"/>
          </a:p>
          <a:p>
            <a:r>
              <a:rPr lang="de-CH" dirty="0"/>
              <a:t>The </a:t>
            </a:r>
            <a:r>
              <a:rPr lang="de-CH" dirty="0" err="1"/>
              <a:t>hypothesis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prospective</a:t>
            </a:r>
            <a:r>
              <a:rPr lang="de-CH" dirty="0"/>
              <a:t> </a:t>
            </a:r>
            <a:r>
              <a:rPr lang="de-CH" dirty="0" err="1"/>
              <a:t>members</a:t>
            </a:r>
            <a:r>
              <a:rPr lang="de-CH" dirty="0"/>
              <a:t> </a:t>
            </a:r>
            <a:r>
              <a:rPr lang="de-CH" dirty="0" err="1"/>
              <a:t>being</a:t>
            </a:r>
            <a:r>
              <a:rPr lang="de-CH" dirty="0"/>
              <a:t> </a:t>
            </a:r>
            <a:r>
              <a:rPr lang="de-CH" dirty="0" err="1"/>
              <a:t>intimidated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fitness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confirmed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924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Summary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Visitors</a:t>
            </a:r>
            <a:r>
              <a:rPr lang="de-CH" dirty="0" smtClean="0"/>
              <a:t> </a:t>
            </a:r>
            <a:r>
              <a:rPr lang="de-CH" dirty="0" err="1" smtClean="0"/>
              <a:t>found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training</a:t>
            </a:r>
            <a:r>
              <a:rPr lang="de-CH" dirty="0" smtClean="0"/>
              <a:t> </a:t>
            </a:r>
            <a:r>
              <a:rPr lang="de-CH" dirty="0" err="1" smtClean="0"/>
              <a:t>too</a:t>
            </a:r>
            <a:r>
              <a:rPr lang="de-CH" dirty="0" smtClean="0"/>
              <a:t> </a:t>
            </a:r>
            <a:r>
              <a:rPr lang="de-CH" dirty="0" err="1" smtClean="0"/>
              <a:t>intense</a:t>
            </a:r>
            <a:r>
              <a:rPr lang="de-CH" dirty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ended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getting</a:t>
            </a:r>
            <a:r>
              <a:rPr lang="de-CH" dirty="0" smtClean="0"/>
              <a:t> a </a:t>
            </a:r>
            <a:r>
              <a:rPr lang="de-CH" dirty="0" err="1" smtClean="0"/>
              <a:t>bad</a:t>
            </a:r>
            <a:r>
              <a:rPr lang="de-CH" dirty="0" smtClean="0"/>
              <a:t> </a:t>
            </a:r>
            <a:r>
              <a:rPr lang="de-CH" dirty="0" err="1" smtClean="0"/>
              <a:t>impression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gym</a:t>
            </a:r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visitors</a:t>
            </a:r>
            <a:r>
              <a:rPr lang="de-CH" dirty="0" smtClean="0"/>
              <a:t> </a:t>
            </a:r>
            <a:r>
              <a:rPr lang="de-CH" dirty="0" err="1" smtClean="0"/>
              <a:t>wanted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train</a:t>
            </a:r>
            <a:r>
              <a:rPr lang="de-CH" dirty="0" smtClean="0"/>
              <a:t> at </a:t>
            </a:r>
            <a:r>
              <a:rPr lang="de-CH" dirty="0" err="1" smtClean="0"/>
              <a:t>their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 </a:t>
            </a:r>
            <a:r>
              <a:rPr lang="de-CH" dirty="0" err="1" smtClean="0"/>
              <a:t>pace</a:t>
            </a:r>
            <a:r>
              <a:rPr lang="de-CH" dirty="0" smtClean="0"/>
              <a:t>.</a:t>
            </a:r>
          </a:p>
          <a:p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majority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B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better</a:t>
            </a:r>
            <a:r>
              <a:rPr lang="de-CH" dirty="0" smtClean="0"/>
              <a:t> </a:t>
            </a:r>
            <a:r>
              <a:rPr lang="de-CH" dirty="0" err="1" smtClean="0"/>
              <a:t>option</a:t>
            </a:r>
            <a:r>
              <a:rPr lang="de-CH" dirty="0" smtClean="0"/>
              <a:t> </a:t>
            </a:r>
            <a:r>
              <a:rPr lang="de-CH" dirty="0" err="1" smtClean="0"/>
              <a:t>since</a:t>
            </a:r>
            <a:r>
              <a:rPr lang="de-CH" dirty="0" smtClean="0"/>
              <a:t> </a:t>
            </a:r>
            <a:r>
              <a:rPr lang="de-CH" dirty="0" err="1" smtClean="0"/>
              <a:t>they</a:t>
            </a:r>
            <a:r>
              <a:rPr lang="de-CH" dirty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decide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amount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training</a:t>
            </a:r>
            <a:r>
              <a:rPr lang="de-CH" dirty="0" smtClean="0"/>
              <a:t> </a:t>
            </a:r>
            <a:r>
              <a:rPr lang="de-CH" dirty="0" err="1" smtClean="0"/>
              <a:t>themselves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683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Recommendations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Since</a:t>
            </a:r>
            <a:r>
              <a:rPr lang="de-CH" dirty="0" smtClean="0"/>
              <a:t> A </a:t>
            </a:r>
            <a:r>
              <a:rPr lang="de-CH" dirty="0" err="1" smtClean="0"/>
              <a:t>has</a:t>
            </a:r>
            <a:r>
              <a:rPr lang="de-CH" dirty="0" smtClean="0"/>
              <a:t> </a:t>
            </a:r>
            <a:r>
              <a:rPr lang="de-CH" dirty="0" err="1" smtClean="0"/>
              <a:t>been</a:t>
            </a:r>
            <a:r>
              <a:rPr lang="de-CH" dirty="0" smtClean="0"/>
              <a:t> </a:t>
            </a:r>
            <a:r>
              <a:rPr lang="de-CH" dirty="0" err="1" smtClean="0"/>
              <a:t>proven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worse</a:t>
            </a:r>
            <a:r>
              <a:rPr lang="de-CH" dirty="0" smtClean="0"/>
              <a:t>, I </a:t>
            </a:r>
            <a:r>
              <a:rPr lang="de-CH" dirty="0" err="1" smtClean="0"/>
              <a:t>would</a:t>
            </a:r>
            <a:r>
              <a:rPr lang="de-CH" dirty="0" smtClean="0"/>
              <a:t> </a:t>
            </a:r>
            <a:r>
              <a:rPr lang="de-CH" dirty="0" err="1" smtClean="0"/>
              <a:t>suggest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B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default</a:t>
            </a:r>
            <a:r>
              <a:rPr lang="de-CH" dirty="0" smtClean="0"/>
              <a:t> </a:t>
            </a:r>
            <a:r>
              <a:rPr lang="de-CH" dirty="0" err="1" smtClean="0"/>
              <a:t>option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A an </a:t>
            </a:r>
            <a:r>
              <a:rPr lang="de-CH" dirty="0" err="1" smtClean="0"/>
              <a:t>option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r>
              <a:rPr lang="de-CH" dirty="0" smtClean="0"/>
              <a:t> </a:t>
            </a:r>
            <a:r>
              <a:rPr lang="de-CH" dirty="0" err="1" smtClean="0"/>
              <a:t>who</a:t>
            </a:r>
            <a:r>
              <a:rPr lang="de-CH" dirty="0" smtClean="0"/>
              <a:t> </a:t>
            </a:r>
            <a:r>
              <a:rPr lang="de-CH" dirty="0" err="1" smtClean="0"/>
              <a:t>want</a:t>
            </a:r>
            <a:r>
              <a:rPr lang="de-CH" dirty="0" smtClean="0"/>
              <a:t> it.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0842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204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MuscleHub A/B Test</vt:lpstr>
      <vt:lpstr>The test</vt:lpstr>
      <vt:lpstr>Analysis</vt:lpstr>
      <vt:lpstr>Result</vt:lpstr>
      <vt:lpstr>Summary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MuscleHub A/B Test</dc:title>
  <dc:creator>Nihal Singh Singh</dc:creator>
  <cp:lastModifiedBy>Nihal Singh Singh</cp:lastModifiedBy>
  <cp:revision>3</cp:revision>
  <dcterms:created xsi:type="dcterms:W3CDTF">2019-11-29T10:23:53Z</dcterms:created>
  <dcterms:modified xsi:type="dcterms:W3CDTF">2019-11-29T10:43:43Z</dcterms:modified>
</cp:coreProperties>
</file>