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57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24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20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71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233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31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19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53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79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77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59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1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71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76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1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67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31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3D4C8F-0B7D-434C-A06B-6EB1B251B9FB}" type="datetimeFigureOut">
              <a:rPr lang="de-CH" smtClean="0"/>
              <a:t>29.11.2019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33FF9-44A9-4C4B-9BF6-E872634609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1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MuscleHub</a:t>
            </a:r>
            <a:r>
              <a:rPr lang="de-CH" dirty="0" smtClean="0"/>
              <a:t> A/B Test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/>
              <a:t>t</a:t>
            </a:r>
            <a:r>
              <a:rPr lang="de-CH" dirty="0" err="1" smtClean="0"/>
              <a:t>est</a:t>
            </a:r>
            <a:endParaRPr lang="de-CH" dirty="0" smtClean="0"/>
          </a:p>
          <a:p>
            <a:r>
              <a:rPr lang="de-CH" dirty="0" smtClean="0"/>
              <a:t>Nihal Singh </a:t>
            </a:r>
            <a:r>
              <a:rPr lang="de-CH" dirty="0" err="1" smtClean="0"/>
              <a:t>Singh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5379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test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Prospective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divided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endParaRPr lang="de-CH" dirty="0" smtClean="0"/>
          </a:p>
          <a:p>
            <a:pPr lvl="1"/>
            <a:r>
              <a:rPr lang="de-CH" dirty="0" smtClean="0"/>
              <a:t>A: </a:t>
            </a:r>
            <a:r>
              <a:rPr lang="de-CH" dirty="0" err="1" smtClean="0"/>
              <a:t>Had</a:t>
            </a:r>
            <a:r>
              <a:rPr lang="de-CH" dirty="0" smtClean="0"/>
              <a:t> a </a:t>
            </a:r>
            <a:r>
              <a:rPr lang="de-CH" dirty="0" err="1" smtClean="0"/>
              <a:t>fitness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filling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endParaRPr lang="de-CH" dirty="0" smtClean="0"/>
          </a:p>
          <a:p>
            <a:pPr lvl="1"/>
            <a:r>
              <a:rPr lang="de-CH" dirty="0" smtClean="0"/>
              <a:t>B: </a:t>
            </a:r>
            <a:r>
              <a:rPr lang="de-CH" dirty="0" err="1" smtClean="0"/>
              <a:t>Skipped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fitness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test</a:t>
            </a:r>
            <a:r>
              <a:rPr lang="de-CH" dirty="0" smtClean="0"/>
              <a:t> was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fitness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r>
              <a:rPr lang="de-CH" dirty="0" smtClean="0"/>
              <a:t> </a:t>
            </a:r>
            <a:r>
              <a:rPr lang="de-CH" dirty="0" err="1" smtClean="0"/>
              <a:t>intimidated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endParaRPr lang="de-CH" dirty="0" smtClean="0"/>
          </a:p>
          <a:p>
            <a:r>
              <a:rPr lang="de-CH" dirty="0" smtClean="0"/>
              <a:t>5400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took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in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7118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494905"/>
            <a:ext cx="10018713" cy="3124201"/>
          </a:xfrm>
        </p:spPr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people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B </a:t>
            </a:r>
            <a:r>
              <a:rPr lang="de-CH" dirty="0" err="1" smtClean="0"/>
              <a:t>category</a:t>
            </a:r>
            <a:r>
              <a:rPr lang="de-CH" dirty="0" smtClean="0"/>
              <a:t> was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likely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fill</a:t>
            </a:r>
            <a:r>
              <a:rPr lang="de-CH" dirty="0" smtClean="0"/>
              <a:t> an </a:t>
            </a:r>
            <a:r>
              <a:rPr lang="de-CH" dirty="0" err="1" smtClean="0"/>
              <a:t>application</a:t>
            </a:r>
            <a:endParaRPr lang="de-CH" dirty="0" smtClean="0"/>
          </a:p>
          <a:p>
            <a:r>
              <a:rPr lang="de-CH" dirty="0" smtClean="0"/>
              <a:t>After </a:t>
            </a:r>
            <a:r>
              <a:rPr lang="de-CH" dirty="0" err="1"/>
              <a:t>b</a:t>
            </a:r>
            <a:r>
              <a:rPr lang="de-CH" dirty="0" err="1" smtClean="0"/>
              <a:t>oth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filled</a:t>
            </a:r>
            <a:r>
              <a:rPr lang="de-CH" dirty="0" smtClean="0"/>
              <a:t>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chances</a:t>
            </a:r>
            <a:r>
              <a:rPr lang="de-CH" dirty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become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same</a:t>
            </a:r>
          </a:p>
          <a:p>
            <a:r>
              <a:rPr lang="de-CH" dirty="0" err="1" smtClean="0"/>
              <a:t>Since</a:t>
            </a:r>
            <a:r>
              <a:rPr lang="de-CH" dirty="0" smtClean="0"/>
              <a:t> B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likely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fill</a:t>
            </a:r>
            <a:r>
              <a:rPr lang="de-CH" dirty="0" smtClean="0"/>
              <a:t> an </a:t>
            </a:r>
            <a:r>
              <a:rPr lang="de-CH" dirty="0" err="1" smtClean="0"/>
              <a:t>application</a:t>
            </a:r>
            <a:r>
              <a:rPr lang="de-CH" dirty="0" smtClean="0"/>
              <a:t>,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also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likely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become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"/>
          <a:stretch/>
        </p:blipFill>
        <p:spPr>
          <a:xfrm>
            <a:off x="5722706" y="4346191"/>
            <a:ext cx="1541919" cy="2175492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71" y="4346191"/>
            <a:ext cx="1801282" cy="2164040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62" y="4346191"/>
            <a:ext cx="1793138" cy="21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1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I </a:t>
            </a:r>
            <a:r>
              <a:rPr lang="de-CH" dirty="0" err="1" smtClean="0"/>
              <a:t>used</a:t>
            </a:r>
            <a:r>
              <a:rPr lang="de-CH" dirty="0" smtClean="0"/>
              <a:t>. The Chi Square Test </a:t>
            </a:r>
            <a:r>
              <a:rPr lang="de-CH" dirty="0" err="1" smtClean="0"/>
              <a:t>is</a:t>
            </a:r>
            <a:r>
              <a:rPr lang="de-CH" dirty="0" smtClean="0"/>
              <a:t> optimal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comparing</a:t>
            </a:r>
            <a:r>
              <a:rPr lang="de-CH" dirty="0" smtClean="0"/>
              <a:t> </a:t>
            </a:r>
            <a:r>
              <a:rPr lang="de-CH" dirty="0" err="1" smtClean="0"/>
              <a:t>choices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different </a:t>
            </a:r>
            <a:r>
              <a:rPr lang="de-CH" dirty="0" err="1" smtClean="0"/>
              <a:t>groups</a:t>
            </a:r>
            <a:endParaRPr lang="de-CH" dirty="0" smtClean="0"/>
          </a:p>
          <a:p>
            <a:r>
              <a:rPr lang="de-CH" dirty="0"/>
              <a:t>The </a:t>
            </a:r>
            <a:r>
              <a:rPr lang="de-CH" dirty="0" err="1"/>
              <a:t>hypothesis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prospective</a:t>
            </a:r>
            <a:r>
              <a:rPr lang="de-CH" dirty="0"/>
              <a:t> </a:t>
            </a:r>
            <a:r>
              <a:rPr lang="de-CH" dirty="0" err="1"/>
              <a:t>members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intimidated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fitness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confirmed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924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Visitors</a:t>
            </a:r>
            <a:r>
              <a:rPr lang="de-CH" dirty="0" smtClean="0"/>
              <a:t> </a:t>
            </a:r>
            <a:r>
              <a:rPr lang="de-CH" dirty="0" err="1" smtClean="0"/>
              <a:t>found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training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</a:t>
            </a:r>
            <a:r>
              <a:rPr lang="de-CH" dirty="0" err="1" smtClean="0"/>
              <a:t>intense</a:t>
            </a:r>
            <a:r>
              <a:rPr lang="de-CH" dirty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ended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getting</a:t>
            </a:r>
            <a:r>
              <a:rPr lang="de-CH" dirty="0" smtClean="0"/>
              <a:t> a </a:t>
            </a:r>
            <a:r>
              <a:rPr lang="de-CH" dirty="0" err="1" smtClean="0"/>
              <a:t>bad</a:t>
            </a:r>
            <a:r>
              <a:rPr lang="de-CH" dirty="0" smtClean="0"/>
              <a:t> </a:t>
            </a:r>
            <a:r>
              <a:rPr lang="de-CH" dirty="0" err="1" smtClean="0"/>
              <a:t>impression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gym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visitors</a:t>
            </a:r>
            <a:r>
              <a:rPr lang="de-CH" dirty="0" smtClean="0"/>
              <a:t> </a:t>
            </a:r>
            <a:r>
              <a:rPr lang="de-CH" dirty="0" err="1" smtClean="0"/>
              <a:t>wanted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train</a:t>
            </a:r>
            <a:r>
              <a:rPr lang="de-CH" dirty="0" smtClean="0"/>
              <a:t> at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pace</a:t>
            </a:r>
            <a:r>
              <a:rPr lang="de-CH" dirty="0" smtClean="0"/>
              <a:t>.</a:t>
            </a:r>
          </a:p>
          <a:p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majority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B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since</a:t>
            </a:r>
            <a:r>
              <a:rPr lang="de-CH" dirty="0" smtClean="0"/>
              <a:t> </a:t>
            </a:r>
            <a:r>
              <a:rPr lang="de-CH" dirty="0" err="1" smtClean="0"/>
              <a:t>they</a:t>
            </a:r>
            <a:r>
              <a:rPr lang="de-CH" dirty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decide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amount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training</a:t>
            </a:r>
            <a:r>
              <a:rPr lang="de-CH" dirty="0" smtClean="0"/>
              <a:t> </a:t>
            </a:r>
            <a:r>
              <a:rPr lang="de-CH" dirty="0" err="1" smtClean="0"/>
              <a:t>themselves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683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Recommendations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Since</a:t>
            </a:r>
            <a:r>
              <a:rPr lang="de-CH" dirty="0" smtClean="0"/>
              <a:t> A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been</a:t>
            </a:r>
            <a:r>
              <a:rPr lang="de-CH" dirty="0" smtClean="0"/>
              <a:t> </a:t>
            </a:r>
            <a:r>
              <a:rPr lang="de-CH" dirty="0" err="1" smtClean="0"/>
              <a:t>proven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worse</a:t>
            </a:r>
            <a:r>
              <a:rPr lang="de-CH" dirty="0" smtClean="0"/>
              <a:t>, I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suggest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B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 an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who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it.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0842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205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MuscleHub A/B Test</vt:lpstr>
      <vt:lpstr>The test</vt:lpstr>
      <vt:lpstr>Analysis</vt:lpstr>
      <vt:lpstr>Result</vt:lpstr>
      <vt:lpstr>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MuscleHub A/B Test</dc:title>
  <dc:creator>Nihal Singh Singh</dc:creator>
  <cp:lastModifiedBy>Nihal Singh Singh</cp:lastModifiedBy>
  <cp:revision>7</cp:revision>
  <dcterms:created xsi:type="dcterms:W3CDTF">2019-11-29T10:23:53Z</dcterms:created>
  <dcterms:modified xsi:type="dcterms:W3CDTF">2019-11-29T10:54:29Z</dcterms:modified>
</cp:coreProperties>
</file>