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Spectral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ectral-bold.fntdata"/><Relationship Id="rId11" Type="http://schemas.openxmlformats.org/officeDocument/2006/relationships/slide" Target="slides/slide6.xml"/><Relationship Id="rId22" Type="http://schemas.openxmlformats.org/officeDocument/2006/relationships/font" Target="fonts/Spectral-boldItalic.fntdata"/><Relationship Id="rId10" Type="http://schemas.openxmlformats.org/officeDocument/2006/relationships/slide" Target="slides/slide5.xml"/><Relationship Id="rId21" Type="http://schemas.openxmlformats.org/officeDocument/2006/relationships/font" Target="fonts/Spectral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pectral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hsankesara/medium-articles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322" y="125200"/>
            <a:ext cx="2448254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485625" y="1136550"/>
            <a:ext cx="8125500" cy="22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Spectral"/>
                <a:ea typeface="Spectral"/>
                <a:cs typeface="Spectral"/>
                <a:sym typeface="Spectral"/>
              </a:rPr>
              <a:t>Topic Modeling on Medium Articles</a:t>
            </a:r>
            <a:endParaRPr sz="36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Nimesh Sinha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677400"/>
            <a:ext cx="8520600" cy="3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3"/>
              </a:rPr>
              <a:t>https://www.kaggle.com/hsankesara/medium-articles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337 medium articles 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➢"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Title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➢"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Text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➢"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Number of claps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➢"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Author Name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1300" y="892253"/>
            <a:ext cx="2859174" cy="177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1300" y="3021850"/>
            <a:ext cx="2760999" cy="18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5680488" y="2667825"/>
            <a:ext cx="3640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Number of characters in text of articles</a:t>
            </a:r>
            <a:endParaRPr sz="1000"/>
          </a:p>
        </p:txBody>
      </p:sp>
      <p:sp>
        <p:nvSpPr>
          <p:cNvPr id="65" name="Shape 65"/>
          <p:cNvSpPr txBox="1"/>
          <p:nvPr/>
        </p:nvSpPr>
        <p:spPr>
          <a:xfrm>
            <a:off x="5680488" y="4765900"/>
            <a:ext cx="3640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Number of characters in title of articles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Data Cleaning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➢"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Removing punctuations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➢"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Removing English stop words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➢"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Lemmatization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Creating dictionary of words using Gensim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➢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Number of unique words in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initial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 documents: 2077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7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➢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Number of unique words after removing rare and common words: 3042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(</a:t>
            </a:r>
            <a:r>
              <a:rPr lang="en">
                <a:highlight>
                  <a:srgbClr val="FFFFFF"/>
                </a:highlight>
              </a:rPr>
              <a:t>Linear Discriminant Analysis)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LDA assumes documents are produced from a mixture of topics.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Those topics then generate words based on their probability distribution.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Given a dataset of documents, LDA backtracks and tries to figure out what topics would create those documents in the first place.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a matrix factorization technique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Modeling - LDA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510500" y="1114075"/>
            <a:ext cx="3053400" cy="3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Create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Document- term matrix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Perform LDA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Choose the number of topics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300" y="1170125"/>
            <a:ext cx="5275297" cy="321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Modeling - LDA</a:t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1073775"/>
            <a:ext cx="6206689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Modeling - NMF (Non negative Matrix Factorization)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500" y="1454425"/>
            <a:ext cx="4177175" cy="275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433450" y="1560400"/>
            <a:ext cx="4296000" cy="321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Obtain count design matrix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 TFIDF transformer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Normalize the TFIDF values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Fit the NMF model</a:t>
            </a:r>
            <a:endParaRPr sz="1800"/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Get the topics with their words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Article Recommendation - TFIDF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TFIDF Vectorizer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Cosine Similarity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24885" t="0"/>
          <a:stretch/>
        </p:blipFill>
        <p:spPr>
          <a:xfrm>
            <a:off x="471975" y="1927625"/>
            <a:ext cx="6850074" cy="15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76" y="3447000"/>
            <a:ext cx="6850074" cy="13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LDA and NMF work equally well  for topic modeling.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➢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Words related to computers like gpu, processors, cpu come under once topic.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➢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Words like Python, pandas, numpy, scipy come under one topic.                          These verify our results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Recommendation of articles using TFIDF works well.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