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Spectral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pectral-bold.fntdata"/><Relationship Id="rId14" Type="http://schemas.openxmlformats.org/officeDocument/2006/relationships/font" Target="fonts/Spectral-regular.fntdata"/><Relationship Id="rId17" Type="http://schemas.openxmlformats.org/officeDocument/2006/relationships/font" Target="fonts/Spectral-boldItalic.fntdata"/><Relationship Id="rId16" Type="http://schemas.openxmlformats.org/officeDocument/2006/relationships/font" Target="fonts/Spectral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hsankesara/medium-articles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8322" y="125200"/>
            <a:ext cx="2448254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485625" y="1136550"/>
            <a:ext cx="8125500" cy="22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Spectral"/>
                <a:ea typeface="Spectral"/>
                <a:cs typeface="Spectral"/>
                <a:sym typeface="Spectral"/>
              </a:rPr>
              <a:t>Topic Modeling on Medium Articles</a:t>
            </a:r>
            <a:endParaRPr sz="36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Nimesh Sinha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677400"/>
            <a:ext cx="8520600" cy="3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Spectral"/>
                <a:ea typeface="Spectral"/>
                <a:cs typeface="Spectral"/>
                <a:sym typeface="Spectral"/>
                <a:hlinkClick r:id="rId3"/>
              </a:rPr>
              <a:t>https://www.kaggle.com/hsankesara/medium-articles</a:t>
            </a:r>
            <a:endParaRPr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●"/>
            </a:pPr>
            <a:r>
              <a:rPr lang="en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337 medium articles </a:t>
            </a:r>
            <a:endParaRPr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➢"/>
            </a:pPr>
            <a:r>
              <a:rPr lang="en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Title</a:t>
            </a:r>
            <a:endParaRPr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➢"/>
            </a:pPr>
            <a:r>
              <a:rPr lang="en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Text</a:t>
            </a:r>
            <a:endParaRPr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➢"/>
            </a:pPr>
            <a:r>
              <a:rPr lang="en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Number of claps</a:t>
            </a:r>
            <a:endParaRPr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➢"/>
            </a:pPr>
            <a:r>
              <a:rPr lang="en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Author Name</a:t>
            </a:r>
            <a:endParaRPr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1300" y="892253"/>
            <a:ext cx="2859174" cy="177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1300" y="3021850"/>
            <a:ext cx="2760999" cy="18316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5680488" y="2667825"/>
            <a:ext cx="3640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Number of characters in text of articles</a:t>
            </a:r>
            <a:endParaRPr sz="1000"/>
          </a:p>
        </p:txBody>
      </p:sp>
      <p:sp>
        <p:nvSpPr>
          <p:cNvPr id="65" name="Shape 65"/>
          <p:cNvSpPr txBox="1"/>
          <p:nvPr/>
        </p:nvSpPr>
        <p:spPr>
          <a:xfrm>
            <a:off x="5680488" y="4765900"/>
            <a:ext cx="3640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Number of characters in title of articles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</a:t>
            </a:r>
            <a:endParaRPr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●"/>
            </a:pPr>
            <a:r>
              <a:rPr lang="en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Data Cleaning</a:t>
            </a:r>
            <a:endParaRPr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➢"/>
            </a:pPr>
            <a:r>
              <a:rPr lang="en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Removing punctuations</a:t>
            </a:r>
            <a:endParaRPr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➢"/>
            </a:pPr>
            <a:r>
              <a:rPr lang="en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Removing English stop words</a:t>
            </a:r>
            <a:endParaRPr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➢"/>
            </a:pPr>
            <a:r>
              <a:rPr lang="en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Lemmatization</a:t>
            </a:r>
            <a:endParaRPr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●"/>
            </a:pPr>
            <a:r>
              <a:rPr lang="en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Creating dictionary of words using Gensim</a:t>
            </a:r>
            <a:endParaRPr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➢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Number of unique words in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initial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 documents: 2077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7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➢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Number of unique words after removing rare and common words: 3042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Modeling - LDA</a:t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510500" y="1114075"/>
            <a:ext cx="3053400" cy="3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Create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Document- term matrix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Perform LDA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Choose the number of topics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300" y="1170125"/>
            <a:ext cx="5275297" cy="3212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Modeling - LDA</a:t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00" y="1073775"/>
            <a:ext cx="6206689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Modeling - NMF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500" y="1454425"/>
            <a:ext cx="4177175" cy="27580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433450" y="1088425"/>
            <a:ext cx="4296000" cy="368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Obtain count design matrix</a:t>
            </a:r>
            <a:endParaRPr sz="1800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Set TFIDF transformer</a:t>
            </a:r>
            <a:endParaRPr sz="1800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Normalize the TFIDF values</a:t>
            </a:r>
            <a:endParaRPr sz="1800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Fit the NMF model</a:t>
            </a:r>
            <a:endParaRPr sz="1800"/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Get the topics with their words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Article Recommendation - TFIDF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●"/>
            </a:pPr>
            <a:r>
              <a:rPr lang="en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TFIDF Vectorizer</a:t>
            </a:r>
            <a:endParaRPr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●"/>
            </a:pPr>
            <a:r>
              <a:rPr lang="en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Cosine Similarity</a:t>
            </a:r>
            <a:endParaRPr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0" l="0" r="24885" t="0"/>
          <a:stretch/>
        </p:blipFill>
        <p:spPr>
          <a:xfrm>
            <a:off x="471975" y="1927625"/>
            <a:ext cx="6850074" cy="15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76" y="3447000"/>
            <a:ext cx="6850074" cy="13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●"/>
            </a:pPr>
            <a:r>
              <a:rPr lang="en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LDA works better than NMF in topic modeling.</a:t>
            </a:r>
            <a:endParaRPr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●"/>
            </a:pPr>
            <a:r>
              <a:rPr lang="en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Recommendation of articles using TFIDF works well.</a:t>
            </a:r>
            <a:endParaRPr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