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FE46-2366-4E24-BEDB-811805A2F54B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62E1-AE5A-4AF2-BFD9-EA70625C29E4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FE46-2366-4E24-BEDB-811805A2F54B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62E1-AE5A-4AF2-BFD9-EA70625C29E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FE46-2366-4E24-BEDB-811805A2F54B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62E1-AE5A-4AF2-BFD9-EA70625C29E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FE46-2366-4E24-BEDB-811805A2F54B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62E1-AE5A-4AF2-BFD9-EA70625C29E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FE46-2366-4E24-BEDB-811805A2F54B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62E1-AE5A-4AF2-BFD9-EA70625C29E4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FE46-2366-4E24-BEDB-811805A2F54B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62E1-AE5A-4AF2-BFD9-EA70625C29E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FE46-2366-4E24-BEDB-811805A2F54B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62E1-AE5A-4AF2-BFD9-EA70625C29E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FE46-2366-4E24-BEDB-811805A2F54B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62E1-AE5A-4AF2-BFD9-EA70625C29E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FE46-2366-4E24-BEDB-811805A2F54B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62E1-AE5A-4AF2-BFD9-EA70625C29E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FE46-2366-4E24-BEDB-811805A2F54B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62E1-AE5A-4AF2-BFD9-EA70625C29E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FE46-2366-4E24-BEDB-811805A2F54B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32462E1-AE5A-4AF2-BFD9-EA70625C29E4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10FE46-2366-4E24-BEDB-811805A2F54B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2462E1-AE5A-4AF2-BFD9-EA70625C29E4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Понятие за търговец. Видове търговци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bg-BG" dirty="0" smtClean="0"/>
              <a:t>доц. д-р Ралица Димитрова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302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bg-BG" dirty="0" smtClean="0"/>
              <a:t>1. Понятие за търговец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Чл. 1.</a:t>
            </a:r>
            <a:r>
              <a:rPr lang="ru-RU" dirty="0"/>
              <a:t> (1) </a:t>
            </a:r>
            <a:r>
              <a:rPr lang="ru-RU" dirty="0" smtClean="0"/>
              <a:t>ТЗ:</a:t>
            </a:r>
            <a:r>
              <a:rPr lang="ru-RU" dirty="0"/>
              <a:t> Търговец по смисъла на този закон е всяко физическо или юридическо лице, което по занятие извършва някоя от следните сделки</a:t>
            </a:r>
            <a:r>
              <a:rPr lang="ru-RU" dirty="0" smtClean="0"/>
              <a:t>: </a:t>
            </a:r>
            <a:r>
              <a:rPr lang="en-US" dirty="0" smtClean="0"/>
              <a:t>(</a:t>
            </a:r>
            <a:r>
              <a:rPr lang="ru-RU" dirty="0" smtClean="0"/>
              <a:t>...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 smtClean="0"/>
              <a:t>(следва изброяване на т.нар. абсолютни търговски сделки).</a:t>
            </a:r>
          </a:p>
          <a:p>
            <a:r>
              <a:rPr lang="ru-RU" dirty="0" smtClean="0"/>
              <a:t>ФЛ или ЮЛ;</a:t>
            </a:r>
          </a:p>
          <a:p>
            <a:r>
              <a:rPr lang="ru-RU" dirty="0"/>
              <a:t>и</a:t>
            </a:r>
            <a:r>
              <a:rPr lang="ru-RU" dirty="0" smtClean="0"/>
              <a:t>звършва търговска дейност, сключва търговски сделки;</a:t>
            </a:r>
          </a:p>
          <a:p>
            <a:r>
              <a:rPr lang="ru-RU" dirty="0"/>
              <a:t>и</a:t>
            </a:r>
            <a:r>
              <a:rPr lang="ru-RU" dirty="0" smtClean="0"/>
              <a:t>звършва тази дейност по занятие, т.е. </a:t>
            </a:r>
            <a:r>
              <a:rPr lang="ru-RU" dirty="0"/>
              <a:t>п</a:t>
            </a:r>
            <a:r>
              <a:rPr lang="ru-RU" dirty="0" smtClean="0"/>
              <a:t>ревърнал я е в своя професия и източник на доходи.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341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Чл. 1 </a:t>
            </a:r>
            <a:r>
              <a:rPr lang="ru-RU" dirty="0" smtClean="0"/>
              <a:t>(2</a:t>
            </a:r>
            <a:r>
              <a:rPr lang="ru-RU" dirty="0"/>
              <a:t>) </a:t>
            </a:r>
            <a:r>
              <a:rPr lang="ru-RU" dirty="0" smtClean="0"/>
              <a:t>ТЗ Търговци </a:t>
            </a:r>
            <a:r>
              <a:rPr lang="ru-RU" dirty="0"/>
              <a:t>са:</a:t>
            </a:r>
          </a:p>
          <a:p>
            <a:pPr marL="365760" lvl="1" indent="0">
              <a:buNone/>
            </a:pPr>
            <a:r>
              <a:rPr lang="ru-RU" dirty="0"/>
              <a:t>1. търговските дружества;</a:t>
            </a:r>
          </a:p>
          <a:p>
            <a:pPr marL="365760" lvl="1" indent="0">
              <a:buNone/>
            </a:pPr>
            <a:r>
              <a:rPr lang="ru-RU" dirty="0"/>
              <a:t>2. кооперациите с изключение на жилищностроителните кооперации.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Чл. 1 (3</a:t>
            </a:r>
            <a:r>
              <a:rPr lang="ru-RU" dirty="0"/>
              <a:t>) </a:t>
            </a:r>
            <a:r>
              <a:rPr lang="ru-RU" dirty="0" smtClean="0"/>
              <a:t>ТЗ За </a:t>
            </a:r>
            <a:r>
              <a:rPr lang="ru-RU" dirty="0"/>
              <a:t>търговец се смята и всяко лице, образувало предприятие, което по предмет и обем изисква неговите дела да се водят по търговски начин даже ако дейността му не е посочена в ал. 1.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913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Чл. </a:t>
            </a:r>
            <a:r>
              <a:rPr lang="ru-RU" b="1" dirty="0" smtClean="0"/>
              <a:t>2 ТЗ </a:t>
            </a:r>
            <a:r>
              <a:rPr lang="ru-RU" dirty="0" smtClean="0"/>
              <a:t>Не </a:t>
            </a:r>
            <a:r>
              <a:rPr lang="ru-RU" dirty="0"/>
              <a:t>се смятат за търговци:</a:t>
            </a:r>
          </a:p>
          <a:p>
            <a:pPr marL="365760" lvl="1" indent="0">
              <a:buNone/>
            </a:pPr>
            <a:r>
              <a:rPr lang="ru-RU" dirty="0"/>
              <a:t>1. физическите лица, занимаващи се със селскостопанска дейност;</a:t>
            </a:r>
          </a:p>
          <a:p>
            <a:pPr marL="365760" lvl="1" indent="0">
              <a:buNone/>
            </a:pPr>
            <a:r>
              <a:rPr lang="ru-RU" dirty="0"/>
              <a:t>2. занаятчиите, лицата, извършващи услуги с личен труд или упражняващи свободна професия, освен ако тяхната дейност може да се определи като предприятие по смисъла на чл. 1, ал. 3;</a:t>
            </a:r>
          </a:p>
          <a:p>
            <a:pPr marL="365760" lvl="1" indent="0">
              <a:buNone/>
            </a:pPr>
            <a:r>
              <a:rPr lang="ru-RU" dirty="0"/>
              <a:t>3. лицата, извършващи хотелиерски услуги чрез предоставяне на стаи в обитаваните от тях жилища.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221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bg-BG" dirty="0" smtClean="0"/>
              <a:t>2. Видове търговци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r>
              <a:rPr lang="bg-BG" dirty="0" smtClean="0"/>
              <a:t>Различни класификации;</a:t>
            </a:r>
          </a:p>
          <a:p>
            <a:r>
              <a:rPr lang="bg-BG" dirty="0" smtClean="0"/>
              <a:t>Едноличен търговец; търговски дружества; кооперации.</a:t>
            </a:r>
          </a:p>
          <a:p>
            <a:r>
              <a:rPr lang="bg-BG" dirty="0" smtClean="0"/>
              <a:t>Търговец-публично предприятие.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8254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</TotalTime>
  <Words>156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Понятие за търговец. Видове търговци</vt:lpstr>
      <vt:lpstr>1. Понятие за търговец</vt:lpstr>
      <vt:lpstr>PowerPoint Presentation</vt:lpstr>
      <vt:lpstr>PowerPoint Presentation</vt:lpstr>
      <vt:lpstr>2. Видове търговци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за търговец. Видове търговци</dc:title>
  <dc:creator>RDimitrova</dc:creator>
  <cp:lastModifiedBy>RDimitrova</cp:lastModifiedBy>
  <cp:revision>4</cp:revision>
  <dcterms:created xsi:type="dcterms:W3CDTF">2020-03-02T10:02:04Z</dcterms:created>
  <dcterms:modified xsi:type="dcterms:W3CDTF">2020-03-03T10:22:42Z</dcterms:modified>
</cp:coreProperties>
</file>