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9C94D0-1D65-41A8-8735-8BA57ADA25FA}" type="datetimeFigureOut">
              <a:rPr lang="bg-BG" smtClean="0"/>
              <a:t>3.3.2020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9193F1-059E-469F-93AD-7F1AFFC25C5A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Седалище и фирма. Клон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smtClean="0"/>
          </a:p>
          <a:p>
            <a:r>
              <a:rPr lang="bg-BG" smtClean="0"/>
              <a:t>Доц</a:t>
            </a:r>
            <a:r>
              <a:rPr lang="bg-BG" dirty="0" smtClean="0"/>
              <a:t>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99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Седалище и адрес на управление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Чл. 12.</a:t>
            </a:r>
            <a:r>
              <a:rPr lang="ru-RU" dirty="0"/>
              <a:t> (1) Седалището на търговеца е населеното място, където се намира управлението на дейността му.</a:t>
            </a:r>
          </a:p>
          <a:p>
            <a:r>
              <a:rPr lang="ru-RU" dirty="0"/>
              <a:t>(2) Адресът на търговеца е адресът на управлението на дейността му.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20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 Фирма – понятие, съдържание, защита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b="1" dirty="0"/>
              <a:t>Чл. 7.</a:t>
            </a:r>
            <a:r>
              <a:rPr lang="ru-RU" sz="3300" dirty="0"/>
              <a:t> (1) Фирма е наименованието, под което търговецът упражнява занятието си и се подписва.</a:t>
            </a:r>
          </a:p>
          <a:p>
            <a:pPr marL="0" indent="0">
              <a:buNone/>
            </a:pPr>
            <a:r>
              <a:rPr lang="ru-RU" sz="3300" dirty="0"/>
              <a:t>(2) (Изм. - ДВ, бр. 103 от 1993 г.) Всяка фирма освен предписаното от закона необходимо съдържание може да включва означение за предмета на дейност, участвуващите лица, както и свободно избрана добавка. Фирмата трябва да отговаря на истината, да не въвежда в заблуждение и да не накърнява обществения ред и морала.</a:t>
            </a:r>
          </a:p>
          <a:p>
            <a:pPr marL="0" indent="0">
              <a:buNone/>
            </a:pPr>
            <a:r>
              <a:rPr lang="ru-RU" sz="3300" dirty="0"/>
              <a:t>(3) (Нова - ДВ, бр. 103 от 1993 г.) Търговецът изписва фирмата си задължително на български език. Той може да я изписва допълнително и на чужд език.</a:t>
            </a:r>
          </a:p>
          <a:p>
            <a:pPr marL="0" indent="0">
              <a:buNone/>
            </a:pPr>
            <a:r>
              <a:rPr lang="ru-RU" sz="3300" dirty="0"/>
              <a:t>(4) (Нова - ДВ, бр. 34 от 2011 г., в сила от 03.05.2011 г.) Всеки търговец има право да предяви иск за установяване на недобросъвестно заявяване или използване на фирма, за преустановяване на недобросъвестното използване на фирма и за обезщетение за вреди, когато фирмата е идентична или сходна с регистрирана по-рано фирма.</a:t>
            </a:r>
          </a:p>
          <a:p>
            <a:pPr marL="0" indent="0">
              <a:buNone/>
            </a:pPr>
            <a:r>
              <a:rPr lang="ru-RU" sz="3300" dirty="0"/>
              <a:t>(5) (Нова - ДВ, бр. 34 от 2011 г., в сила от 03.05.2011 г.) Фирмата не може да бъде идентична или сходна със защитена марка, освен ако търговецът има права върху нея.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30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ПРОМЯНА НА ФИРМАТА</a:t>
            </a:r>
            <a:br>
              <a:rPr lang="ru-RU" b="1" dirty="0"/>
            </a:br>
            <a:endParaRPr lang="ru-RU" b="1" dirty="0"/>
          </a:p>
          <a:p>
            <a:pPr marL="0" indent="0">
              <a:buNone/>
            </a:pPr>
            <a:r>
              <a:rPr lang="ru-RU" b="1" dirty="0"/>
              <a:t>Чл. 10.</a:t>
            </a:r>
            <a:r>
              <a:rPr lang="ru-RU" dirty="0"/>
              <a:t> (1) Фирмата може да бъде променена по искане на търговеца, който я е регистрирал.</a:t>
            </a:r>
          </a:p>
          <a:p>
            <a:pPr marL="0" indent="0">
              <a:buNone/>
            </a:pPr>
            <a:r>
              <a:rPr lang="ru-RU" dirty="0"/>
              <a:t>(2) Когато фирмата съдържа името на напускащ съдружник, тя може да се запази само с негово съгласие.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ИЗКЛЮЧИТЕЛНО ПРАВО</a:t>
            </a:r>
            <a:br>
              <a:rPr lang="ru-RU" b="1" dirty="0"/>
            </a:br>
            <a:endParaRPr lang="ru-RU" b="1" dirty="0"/>
          </a:p>
          <a:p>
            <a:pPr marL="0" indent="0">
              <a:buNone/>
            </a:pPr>
            <a:r>
              <a:rPr lang="ru-RU" b="1" dirty="0"/>
              <a:t>Чл. 11.</a:t>
            </a:r>
            <a:r>
              <a:rPr lang="ru-RU" dirty="0"/>
              <a:t> (1) Фирмата може да се употребява само от търговеца, който я е регистрирал.</a:t>
            </a:r>
          </a:p>
          <a:p>
            <a:pPr marL="0" indent="0">
              <a:buNone/>
            </a:pPr>
            <a:r>
              <a:rPr lang="ru-RU" dirty="0"/>
              <a:t>(2) При използуване на чужда фирма заинтересуваните лица могат да искат прекратяване на по-нататъшното и използуване и обезщетение за вредите.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629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bg-BG" dirty="0" smtClean="0"/>
              <a:t>Клон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Чл. 17.</a:t>
            </a:r>
            <a:r>
              <a:rPr lang="ru-RU" dirty="0"/>
              <a:t> (1) Всеки търговец може да открие клон извън населеното място, където се намира неговото седалище.</a:t>
            </a:r>
          </a:p>
          <a:p>
            <a:pPr marL="0" indent="0">
              <a:buNone/>
            </a:pPr>
            <a:r>
              <a:rPr lang="ru-RU" dirty="0"/>
              <a:t>(2) (Изм. - ДВ, бр. 58 от 2003 г., изм. - ДВ, бр. 38 от 2006 г., в сила от 01.07.2007 г., изм. относно влизането в сила - ДВ, бр. 80 от 2006 г.) Клонът се вписва в търговския регистър въз основа на писмено заявление, което съдържа:</a:t>
            </a:r>
          </a:p>
          <a:p>
            <a:pPr marL="0" indent="0">
              <a:buNone/>
            </a:pPr>
            <a:r>
              <a:rPr lang="ru-RU" dirty="0"/>
              <a:t>1. седалище и предмет на дейност на клона;</a:t>
            </a:r>
          </a:p>
          <a:p>
            <a:pPr marL="0" indent="0">
              <a:buNone/>
            </a:pPr>
            <a:r>
              <a:rPr lang="ru-RU" dirty="0"/>
              <a:t>2. данни за лицето, което управлява клона, и за обема на представителната му власт.</a:t>
            </a:r>
          </a:p>
          <a:p>
            <a:pPr marL="0" indent="0">
              <a:buNone/>
            </a:pPr>
            <a:r>
              <a:rPr lang="ru-RU" dirty="0"/>
              <a:t>(3) (Изм. - ДВ, бр. 58 от 2003 г.) Към заявлението по ал. 2 се прилага и нотариално заверено съгласие с образец от подписа на лицето, което </a:t>
            </a:r>
            <a:r>
              <a:rPr lang="ru-RU"/>
              <a:t>управлява </a:t>
            </a:r>
            <a:r>
              <a:rPr lang="ru-RU" smtClean="0"/>
              <a:t>клона.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smtClean="0"/>
              <a:t>КЛОН </a:t>
            </a:r>
            <a:r>
              <a:rPr lang="ru-RU" b="1" dirty="0"/>
              <a:t>НА ЧУЖДЕСТРАННО ЛИЦЕ</a:t>
            </a:r>
            <a:br>
              <a:rPr lang="ru-RU" b="1" dirty="0"/>
            </a:br>
            <a:endParaRPr lang="ru-RU" b="1" dirty="0"/>
          </a:p>
          <a:p>
            <a:pPr marL="0" indent="0">
              <a:buNone/>
            </a:pPr>
            <a:r>
              <a:rPr lang="ru-RU" b="1" dirty="0"/>
              <a:t>Чл. 17а.</a:t>
            </a:r>
            <a:r>
              <a:rPr lang="ru-RU" dirty="0"/>
              <a:t> (Нов - ДВ, бр. 66 от 2005 г.) (1) (Изм. - ДВ, бр. 38 от 2006 г., в сила от 01.07.2007 г., изм. относно влизането в сила - ДВ, бр. 80 от 2006 г.) Клон на чуждестранно лице, регистрирано с право да извършва търговска дейност според националния си закон, се вписва в търговския регистър.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2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</TotalTime>
  <Words>44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Седалище и фирма. Клон</vt:lpstr>
      <vt:lpstr>1. Седалище и адрес на управление</vt:lpstr>
      <vt:lpstr>2. Фирма – понятие, съдържание, защита</vt:lpstr>
      <vt:lpstr>PowerPoint Presentation</vt:lpstr>
      <vt:lpstr>3. Клон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Седалище и фирма. Клон</dc:title>
  <dc:creator>RDimitrova</dc:creator>
  <cp:lastModifiedBy>RDimitrova</cp:lastModifiedBy>
  <cp:revision>5</cp:revision>
  <dcterms:created xsi:type="dcterms:W3CDTF">2020-03-02T10:13:32Z</dcterms:created>
  <dcterms:modified xsi:type="dcterms:W3CDTF">2020-03-03T10:24:03Z</dcterms:modified>
</cp:coreProperties>
</file>