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F2FB49-6B69-45B3-BF92-CA4FF9DF2436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372707-CB6C-4D72-9BC2-69CAF8630A21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Едноличен търговец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3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Понятие за 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Чл. 56.</a:t>
            </a:r>
            <a:r>
              <a:rPr lang="ru-RU" dirty="0"/>
              <a:t> Като едноличен търговец може да се регистрира всяко дееспособно физическо </a:t>
            </a:r>
            <a:r>
              <a:rPr lang="ru-RU" dirty="0" smtClean="0"/>
              <a:t>лице </a:t>
            </a:r>
            <a:r>
              <a:rPr lang="ru-RU" dirty="0"/>
              <a:t>с местожителство в страната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Дееспособно физическо лице, българско или чуждестранно;</a:t>
            </a:r>
          </a:p>
          <a:p>
            <a:r>
              <a:rPr lang="ru-RU" dirty="0" smtClean="0"/>
              <a:t>Местожителство в България;</a:t>
            </a:r>
          </a:p>
          <a:p>
            <a:r>
              <a:rPr lang="ru-RU" dirty="0" smtClean="0"/>
              <a:t>Регистрира се </a:t>
            </a:r>
            <a:r>
              <a:rPr lang="ru-RU" smtClean="0"/>
              <a:t>в Търговския регистър.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69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Ограничения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57.</a:t>
            </a:r>
            <a:r>
              <a:rPr lang="ru-RU" dirty="0"/>
              <a:t> Не може да бъде едноличен търговец лице, което:</a:t>
            </a:r>
          </a:p>
          <a:p>
            <a:pPr marL="0" indent="0">
              <a:buNone/>
            </a:pPr>
            <a:r>
              <a:rPr lang="ru-RU" dirty="0"/>
              <a:t>1. е в производство за обявяване в несъстоятелност;</a:t>
            </a:r>
          </a:p>
          <a:p>
            <a:pPr marL="0" indent="0">
              <a:buNone/>
            </a:pPr>
            <a:r>
              <a:rPr lang="ru-RU" dirty="0"/>
              <a:t>2. (изм. - ДВ, бр. 63 от 1994 г.) е невъзстановен в правата си несъстоятелен;</a:t>
            </a:r>
          </a:p>
          <a:p>
            <a:pPr marL="0" indent="0">
              <a:buNone/>
            </a:pPr>
            <a:r>
              <a:rPr lang="ru-RU" dirty="0"/>
              <a:t>3. (нова - ДВ, бр. 63 от 1994 г.) е осъдено за банкрут;</a:t>
            </a:r>
          </a:p>
          <a:p>
            <a:pPr marL="0" indent="0">
              <a:buNone/>
            </a:pPr>
            <a:r>
              <a:rPr lang="ru-RU" dirty="0"/>
              <a:t>4. (нова - ДВ, бр. 14 от 2011 г., в сила от 15.02.2011 г.) е било управител, член на управителен или контролен орган на дружество, прекратено поради несъстоятелност през последните две години, предхождащи датата на решението за обявяване на несъстоятелността, ако са останали неудовлетворени кредитори;</a:t>
            </a:r>
          </a:p>
          <a:p>
            <a:pPr marL="0" indent="0">
              <a:buNone/>
            </a:pPr>
            <a:r>
              <a:rPr lang="ru-RU" dirty="0"/>
              <a:t>5. (нова - ДВ, бр. 15 от 2013 г., в сила от 15.02.2013 г.) е било управител, член на управителен или контролен орган на дружество, за което е било установено с влязло в сила наказателно постановление неизпълнение на задължения по създаване и съхраняване на определените му нива от запаси по Закона за запасите от нефт и нефтопродукти.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9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3. Регистрация и фирма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58.</a:t>
            </a:r>
            <a:r>
              <a:rPr lang="ru-RU" dirty="0"/>
              <a:t> (1) Едноличният търговец се регистрира въз основа на заявление, в което се посочват:</a:t>
            </a:r>
          </a:p>
          <a:p>
            <a:pPr marL="0" indent="0">
              <a:buNone/>
            </a:pPr>
            <a:r>
              <a:rPr lang="ru-RU" dirty="0"/>
              <a:t>1. името, местожителството, адресът на лицето и единният граждански номер;</a:t>
            </a:r>
          </a:p>
          <a:p>
            <a:pPr marL="0" indent="0">
              <a:buNone/>
            </a:pPr>
            <a:r>
              <a:rPr lang="ru-RU" dirty="0"/>
              <a:t>2. фирмата, под която ще се извършва дейността;</a:t>
            </a:r>
          </a:p>
          <a:p>
            <a:pPr marL="0" indent="0">
              <a:buNone/>
            </a:pPr>
            <a:r>
              <a:rPr lang="ru-RU" dirty="0"/>
              <a:t>3. седалището и адресът на управлението на дейността;</a:t>
            </a:r>
          </a:p>
          <a:p>
            <a:pPr marL="0" indent="0">
              <a:buNone/>
            </a:pPr>
            <a:r>
              <a:rPr lang="ru-RU" dirty="0"/>
              <a:t>4. предметът на дейност.</a:t>
            </a:r>
          </a:p>
          <a:p>
            <a:pPr marL="0" indent="0">
              <a:buNone/>
            </a:pPr>
            <a:r>
              <a:rPr lang="ru-RU" dirty="0"/>
              <a:t>(2) Със заявлението се представя образец от подписа на търговеца и декларация, че не е лишен от правото да упражнява търговска дейност.</a:t>
            </a:r>
          </a:p>
          <a:p>
            <a:pPr marL="0" indent="0">
              <a:buNone/>
            </a:pPr>
            <a:r>
              <a:rPr lang="ru-RU" dirty="0"/>
              <a:t>(3) (Нова - ДВ, бр. 124 от 1997 г.) В регистъра се вписват данните по ал. 1.</a:t>
            </a:r>
          </a:p>
          <a:p>
            <a:pPr marL="0" indent="0">
              <a:buNone/>
            </a:pPr>
            <a:r>
              <a:rPr lang="ru-RU" dirty="0"/>
              <a:t>(4) (Предишна ал. 3 - ДВ, бр. 124 от 1997 г.) Едно лице може да регистрира само една фирма като едноличен търговец.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Чл</a:t>
            </a:r>
            <a:r>
              <a:rPr lang="ru-RU" b="1" dirty="0"/>
              <a:t>. 59.</a:t>
            </a:r>
            <a:r>
              <a:rPr lang="ru-RU" dirty="0"/>
              <a:t> Фирмата на едноличния търговец трябва да съдържа без съкращения личното и фамилното или бащиното име, с което е известен в обществото.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3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bg-BG" dirty="0" smtClean="0"/>
              <a:t>Заличаване от регистъра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Чл. 60а.</a:t>
            </a:r>
            <a:r>
              <a:rPr lang="ru-RU" dirty="0"/>
              <a:t> (Нов - ДВ, бр. 84 от 2000 г.) Вписването на едноличния търговец се заличава от търговския регистър:</a:t>
            </a:r>
          </a:p>
          <a:p>
            <a:pPr marL="0" indent="0">
              <a:buNone/>
            </a:pPr>
            <a:r>
              <a:rPr lang="ru-RU" dirty="0"/>
              <a:t>1. (изм. - ДВ, бр. 38 от 2006 г., в сила от 01.07.2007 г., изм. относно влизането в сила - ДВ, бр. 80 от 2006 г.) при прекратяване на дейността му или при установяване на местожителството му в чужбина - по негово заявление;</a:t>
            </a:r>
          </a:p>
          <a:p>
            <a:pPr marL="0" indent="0">
              <a:buNone/>
            </a:pPr>
            <a:r>
              <a:rPr lang="ru-RU" dirty="0"/>
              <a:t>2. (изм. - ДВ, бр. 38 от 2006 г., в сила от 01.07.2007 г., изм. относно влизането в сила - ДВ, бр. 80 от 2006 г.) при смъртта му - по заявление от наследниците;</a:t>
            </a:r>
          </a:p>
          <a:p>
            <a:pPr marL="0" indent="0">
              <a:buNone/>
            </a:pPr>
            <a:r>
              <a:rPr lang="ru-RU" dirty="0"/>
              <a:t>3. (изм. - ДВ, бр. 38 от 2006 г., в сила от 01.07.2007 г., изм. относно влизането в сила - ДВ, бр. 80 от 2006 г.) при поставянето му под запрещение - по заявление от настойника или попечителя.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41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Едноличен търговец</vt:lpstr>
      <vt:lpstr>1. Понятие за ЕТ</vt:lpstr>
      <vt:lpstr>2. Ограничения</vt:lpstr>
      <vt:lpstr>3. Регистрация и фирма</vt:lpstr>
      <vt:lpstr>4. Заличаване от регистъра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Едноличен търговец</dc:title>
  <dc:creator>RDimitrova</dc:creator>
  <cp:lastModifiedBy>RDimitrova</cp:lastModifiedBy>
  <cp:revision>3</cp:revision>
  <dcterms:created xsi:type="dcterms:W3CDTF">2020-03-06T09:06:53Z</dcterms:created>
  <dcterms:modified xsi:type="dcterms:W3CDTF">2020-03-06T09:15:17Z</dcterms:modified>
</cp:coreProperties>
</file>