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D37D-B88C-4109-85CB-7E8CAA8FAA04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2C7-984E-4ED0-8C53-281207B216B6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D37D-B88C-4109-85CB-7E8CAA8FAA04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2C7-984E-4ED0-8C53-281207B216B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D37D-B88C-4109-85CB-7E8CAA8FAA04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2C7-984E-4ED0-8C53-281207B216B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D37D-B88C-4109-85CB-7E8CAA8FAA04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2C7-984E-4ED0-8C53-281207B216B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D37D-B88C-4109-85CB-7E8CAA8FAA04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2C7-984E-4ED0-8C53-281207B216B6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D37D-B88C-4109-85CB-7E8CAA8FAA04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2C7-984E-4ED0-8C53-281207B216B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D37D-B88C-4109-85CB-7E8CAA8FAA04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2C7-984E-4ED0-8C53-281207B216B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D37D-B88C-4109-85CB-7E8CAA8FAA04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2C7-984E-4ED0-8C53-281207B216B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D37D-B88C-4109-85CB-7E8CAA8FAA04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2C7-984E-4ED0-8C53-281207B216B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D37D-B88C-4109-85CB-7E8CAA8FAA04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2C7-984E-4ED0-8C53-281207B216B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D37D-B88C-4109-85CB-7E8CAA8FAA04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F4E22C7-984E-4ED0-8C53-281207B216B6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C9D37D-B88C-4109-85CB-7E8CAA8FAA04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4E22C7-984E-4ED0-8C53-281207B216B6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Търговски дружества – понятие и видове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Доц. д-р Ралица Димитрова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17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1.Понятие за търговско дружество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Чл. 63.</a:t>
            </a:r>
            <a:r>
              <a:rPr lang="ru-RU" dirty="0"/>
              <a:t> (1) Търговското дружество е обединяване на две или повече лица за извършване на търговски сделки с общи средства.</a:t>
            </a:r>
          </a:p>
          <a:p>
            <a:pPr marL="0" indent="0">
              <a:buNone/>
            </a:pPr>
            <a:r>
              <a:rPr lang="ru-RU" dirty="0"/>
              <a:t>(2) В предвидени от закон случаи може да се учреди дружество и от едно лице.</a:t>
            </a:r>
          </a:p>
          <a:p>
            <a:pPr marL="0" indent="0">
              <a:buNone/>
            </a:pPr>
            <a:r>
              <a:rPr lang="ru-RU" dirty="0"/>
              <a:t>(3) Търговските дружества са юридически лица.</a:t>
            </a: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5789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2. Видове търговски дружества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smtClean="0">
                <a:effectLst/>
              </a:rPr>
              <a:t>Чл. 64.</a:t>
            </a:r>
            <a:r>
              <a:rPr lang="ru-RU" dirty="0" smtClean="0">
                <a:effectLst/>
              </a:rPr>
              <a:t> (1) Търговските дружества са:</a:t>
            </a:r>
          </a:p>
          <a:p>
            <a:pPr marL="0" indent="0">
              <a:buNone/>
            </a:pPr>
            <a:r>
              <a:rPr lang="ru-RU" dirty="0" smtClean="0">
                <a:effectLst/>
              </a:rPr>
              <a:t>1. събирателното дружество;</a:t>
            </a:r>
          </a:p>
          <a:p>
            <a:pPr marL="0" indent="0">
              <a:buNone/>
            </a:pPr>
            <a:r>
              <a:rPr lang="ru-RU" dirty="0" smtClean="0">
                <a:effectLst/>
              </a:rPr>
              <a:t>2. командитното дружество;</a:t>
            </a:r>
          </a:p>
          <a:p>
            <a:pPr marL="0" indent="0">
              <a:buNone/>
            </a:pPr>
            <a:r>
              <a:rPr lang="ru-RU" dirty="0" smtClean="0">
                <a:effectLst/>
              </a:rPr>
              <a:t>3. дружеството с ограничена отговорност;</a:t>
            </a:r>
          </a:p>
          <a:p>
            <a:pPr marL="0" indent="0">
              <a:buNone/>
            </a:pPr>
            <a:r>
              <a:rPr lang="ru-RU" dirty="0" smtClean="0">
                <a:effectLst/>
              </a:rPr>
              <a:t>4. акционерното дружество;</a:t>
            </a:r>
          </a:p>
          <a:p>
            <a:pPr marL="0" indent="0">
              <a:buNone/>
            </a:pPr>
            <a:r>
              <a:rPr lang="ru-RU" dirty="0" smtClean="0">
                <a:effectLst/>
              </a:rPr>
              <a:t>5. командитното дружество с акции.</a:t>
            </a:r>
          </a:p>
          <a:p>
            <a:pPr marL="0" indent="0">
              <a:buNone/>
            </a:pPr>
            <a:r>
              <a:rPr lang="ru-RU" dirty="0" smtClean="0">
                <a:effectLst/>
              </a:rPr>
              <a:t>(2) Могат да се учредяват само търговските дружества, предвидени в този закон.</a:t>
            </a:r>
          </a:p>
          <a:p>
            <a:pPr marL="0" indent="0">
              <a:buNone/>
            </a:pPr>
            <a:r>
              <a:rPr lang="ru-RU" dirty="0" smtClean="0">
                <a:effectLst/>
              </a:rPr>
              <a:t>(3) (Нова - ДВ, бр. 58 от 2003 г.) Търговските дружества по ал. 1, т. 1 и 2 са персонални, а тези по т. 3 - 5 капиталови.</a:t>
            </a:r>
          </a:p>
          <a:p>
            <a:pPr marL="0" indent="0">
              <a:buNone/>
            </a:pPr>
            <a:r>
              <a:rPr lang="ru-RU" dirty="0" smtClean="0">
                <a:effectLst/>
              </a:rPr>
              <a:t>(4) (Предишна ал. 3, изм. - ДВ, бр. 58 от 2003 г.) Със закон може да се предвиди, че определена дейност може да се извършва само от даден вид търговски дружества.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24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3. Персонални търговски дружества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Доверие между съдружниците;</a:t>
            </a:r>
          </a:p>
          <a:p>
            <a:r>
              <a:rPr lang="bg-BG" dirty="0" smtClean="0"/>
              <a:t>Задължение за полагане на личен труд и грижа;</a:t>
            </a:r>
          </a:p>
          <a:p>
            <a:r>
              <a:rPr lang="bg-BG" dirty="0" smtClean="0"/>
              <a:t>Неограничена отговорност за задълженията на дружеството;</a:t>
            </a:r>
          </a:p>
          <a:p>
            <a:r>
              <a:rPr lang="bg-BG" dirty="0" smtClean="0"/>
              <a:t>Ограничения при прехвърляне на дружествен дял, и др.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7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4. Капиталови търговски дружества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Изискване за предвиден в закона минимален капитал;</a:t>
            </a:r>
          </a:p>
          <a:p>
            <a:r>
              <a:rPr lang="bg-BG" dirty="0" smtClean="0"/>
              <a:t>Не е водещо задължението за полагане на личен труд и грижа, а по-скоро вноската в капитала;</a:t>
            </a:r>
          </a:p>
          <a:p>
            <a:r>
              <a:rPr lang="bg-BG" dirty="0" smtClean="0"/>
              <a:t>Ограничена отговорност за задълженията на дружеството до размера на направената вноска;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582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</TotalTime>
  <Words>106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Търговски дружества – понятие и видове</vt:lpstr>
      <vt:lpstr>1.Понятие за търговско дружество</vt:lpstr>
      <vt:lpstr>2. Видове търговски дружества</vt:lpstr>
      <vt:lpstr>3. Персонални търговски дружества</vt:lpstr>
      <vt:lpstr>4. Капиталови търговски дружества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Търговски дружества – понятие и видове</dc:title>
  <dc:creator>RDimitrova</dc:creator>
  <cp:lastModifiedBy>RDimitrova</cp:lastModifiedBy>
  <cp:revision>2</cp:revision>
  <dcterms:created xsi:type="dcterms:W3CDTF">2020-03-06T09:15:37Z</dcterms:created>
  <dcterms:modified xsi:type="dcterms:W3CDTF">2020-03-06T09:23:45Z</dcterms:modified>
</cp:coreProperties>
</file>