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E8FC28-27DA-4C07-A26D-FAFEBBE252EA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16F5BE-C5BA-4889-913F-EB1805910270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Дружество с ограничена отговорност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bg-BG" dirty="0" smtClean="0"/>
              <a:t>Доц. д-р Ралица Димитрова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300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1. </a:t>
            </a:r>
            <a:r>
              <a:rPr lang="bg-BG" dirty="0" smtClean="0"/>
              <a:t>Капиталови търговски дружества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ООД, АД, КДА;</a:t>
            </a:r>
          </a:p>
          <a:p>
            <a:r>
              <a:rPr lang="bg-BG" dirty="0" smtClean="0"/>
              <a:t>Изискване за предвиден в закона минимален капитал;</a:t>
            </a:r>
          </a:p>
          <a:p>
            <a:r>
              <a:rPr lang="bg-BG" dirty="0" smtClean="0"/>
              <a:t>Не е водещо задължението за полагане на личен труд и грижа, а по-скоро вноската в капитала;</a:t>
            </a:r>
          </a:p>
          <a:p>
            <a:r>
              <a:rPr lang="bg-BG" dirty="0" smtClean="0"/>
              <a:t>Ограничена отговорност за задълженията на дружеството до размера на направената вноска;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842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6144"/>
          </a:xfrm>
        </p:spPr>
        <p:txBody>
          <a:bodyPr>
            <a:noAutofit/>
          </a:bodyPr>
          <a:lstStyle/>
          <a:p>
            <a:r>
              <a:rPr lang="bg-BG" sz="3600" dirty="0" smtClean="0"/>
              <a:t>2. Дружество с ограничена отговорност – понятие, капитал и дялове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Чл. 113.</a:t>
            </a:r>
            <a:r>
              <a:rPr lang="ru-RU" dirty="0"/>
              <a:t> Дружество с ограничена отговорност може да се образува от едно или повече лица, които отговарят за задълженията на дружеството с дяловата си вноска в капитала на дружеството.</a:t>
            </a:r>
          </a:p>
          <a:p>
            <a:pPr marL="0" indent="0">
              <a:buNone/>
            </a:pPr>
            <a:r>
              <a:rPr lang="ru-RU" b="1" dirty="0"/>
              <a:t>Чл. 117.</a:t>
            </a:r>
            <a:r>
              <a:rPr lang="ru-RU" dirty="0"/>
              <a:t> (1) (Изм. - ДВ, бр. 100 от 1997 г., изм. - ДВ, бр. 82 от 2009 г.) Капиталът на дружеството с ограничена отговорност не може да бъде по-малък от 2 лв. Той се състои от дяловете на съдружниците, които не могат да бъдат по-малки от 1 лев.</a:t>
            </a:r>
          </a:p>
          <a:p>
            <a:pPr marL="0" indent="0">
              <a:buNone/>
            </a:pPr>
            <a:r>
              <a:rPr lang="ru-RU" dirty="0"/>
              <a:t>(2) (Изм. - ДВ, бр. 66 от 2005 г., изм. - ДВ, бр. 82 от 2009 г.) Сумата от дяловете трябва да бъде равна на капитала, а стойността на всеки дял трябва да бъде кратна на 1</a:t>
            </a:r>
            <a:r>
              <a:rPr lang="ru-RU" dirty="0" smtClean="0"/>
              <a:t>.</a:t>
            </a:r>
            <a:br>
              <a:rPr lang="ru-RU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616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Права и задължения на съдружниците в ООД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Права: дивидент, ликвидационен дял; управителни (напр. право на глас), контролни(напр. право да се осведомява за делата на дружетсвото), защитни(право да оспорва атове на управителя пред ОС и др.)</a:t>
            </a:r>
          </a:p>
          <a:p>
            <a:r>
              <a:rPr lang="bg-BG" dirty="0" smtClean="0"/>
              <a:t>Задължения: вноска, участие в управлението, съдействие при упражняване на дейността, изпълнение на решенията на ОС 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251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Управление и представителство на ООД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Органи на ООД: Общо събрание на съдружниците и управител (и); контрольор (факултативен орган).</a:t>
            </a:r>
          </a:p>
          <a:p>
            <a:r>
              <a:rPr lang="ru-RU" dirty="0" smtClean="0"/>
              <a:t>Общото събрание на съдружниците е върховният орган на дружеството, волеобразуващ орган;</a:t>
            </a:r>
          </a:p>
          <a:p>
            <a:r>
              <a:rPr lang="ru-RU" dirty="0" smtClean="0"/>
              <a:t>Управителят </a:t>
            </a:r>
            <a:r>
              <a:rPr lang="ru-RU" dirty="0"/>
              <a:t>организира и ръководи дейността на дружеството съобразно закона и решенията на общото събрание.</a:t>
            </a:r>
          </a:p>
          <a:p>
            <a:r>
              <a:rPr lang="ru-RU" dirty="0" smtClean="0"/>
              <a:t>Дружеството </a:t>
            </a:r>
            <a:r>
              <a:rPr lang="ru-RU" dirty="0"/>
              <a:t>се представлява от управителя. При няколко управители всеки един от тях може да действува самостоятелно освен ако дружественият договор предвижда друго.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7556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</TotalTime>
  <Words>215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Дружество с ограничена отговорност</vt:lpstr>
      <vt:lpstr>1. Капиталови търговски дружества</vt:lpstr>
      <vt:lpstr>2. Дружество с ограничена отговорност – понятие, капитал и дялове</vt:lpstr>
      <vt:lpstr>Права и задължения на съдружниците в ООД</vt:lpstr>
      <vt:lpstr>Управление и представителство на ООД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Капиталови търговски дружества. Европейско дружество</dc:title>
  <dc:creator>RDimitrova</dc:creator>
  <cp:lastModifiedBy>RDimitrova</cp:lastModifiedBy>
  <cp:revision>11</cp:revision>
  <dcterms:created xsi:type="dcterms:W3CDTF">2020-03-20T07:47:23Z</dcterms:created>
  <dcterms:modified xsi:type="dcterms:W3CDTF">2020-05-07T08:15:20Z</dcterms:modified>
</cp:coreProperties>
</file>